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9"/>
  </p:notesMasterIdLst>
  <p:sldIdLst>
    <p:sldId id="256" r:id="rId2"/>
    <p:sldId id="337" r:id="rId3"/>
    <p:sldId id="951" r:id="rId4"/>
    <p:sldId id="952" r:id="rId5"/>
    <p:sldId id="953" r:id="rId6"/>
    <p:sldId id="954" r:id="rId7"/>
    <p:sldId id="955" r:id="rId8"/>
    <p:sldId id="336" r:id="rId9"/>
    <p:sldId id="335" r:id="rId10"/>
    <p:sldId id="338" r:id="rId11"/>
    <p:sldId id="956" r:id="rId12"/>
    <p:sldId id="996" r:id="rId13"/>
    <p:sldId id="958" r:id="rId14"/>
    <p:sldId id="959" r:id="rId15"/>
    <p:sldId id="960" r:id="rId16"/>
    <p:sldId id="961" r:id="rId17"/>
    <p:sldId id="962" r:id="rId18"/>
    <p:sldId id="963" r:id="rId19"/>
    <p:sldId id="964" r:id="rId20"/>
    <p:sldId id="965" r:id="rId21"/>
    <p:sldId id="966" r:id="rId22"/>
    <p:sldId id="967" r:id="rId23"/>
    <p:sldId id="968" r:id="rId24"/>
    <p:sldId id="969" r:id="rId25"/>
    <p:sldId id="970" r:id="rId26"/>
    <p:sldId id="971" r:id="rId27"/>
    <p:sldId id="972" r:id="rId28"/>
    <p:sldId id="973" r:id="rId29"/>
    <p:sldId id="974" r:id="rId30"/>
    <p:sldId id="975" r:id="rId31"/>
    <p:sldId id="976" r:id="rId32"/>
    <p:sldId id="977" r:id="rId33"/>
    <p:sldId id="978" r:id="rId34"/>
    <p:sldId id="997" r:id="rId35"/>
    <p:sldId id="998" r:id="rId36"/>
    <p:sldId id="999" r:id="rId37"/>
    <p:sldId id="1000" r:id="rId38"/>
    <p:sldId id="1001" r:id="rId39"/>
    <p:sldId id="1002" r:id="rId40"/>
    <p:sldId id="1003" r:id="rId41"/>
    <p:sldId id="1004" r:id="rId42"/>
    <p:sldId id="1005" r:id="rId43"/>
    <p:sldId id="1006" r:id="rId44"/>
    <p:sldId id="1007" r:id="rId45"/>
    <p:sldId id="1008" r:id="rId46"/>
    <p:sldId id="1009" r:id="rId47"/>
    <p:sldId id="1010" r:id="rId48"/>
    <p:sldId id="1011" r:id="rId49"/>
    <p:sldId id="1012" r:id="rId50"/>
    <p:sldId id="1013" r:id="rId51"/>
    <p:sldId id="1014" r:id="rId52"/>
    <p:sldId id="1015" r:id="rId53"/>
    <p:sldId id="1016" r:id="rId54"/>
    <p:sldId id="1017" r:id="rId55"/>
    <p:sldId id="1018" r:id="rId56"/>
    <p:sldId id="1019" r:id="rId57"/>
    <p:sldId id="1020" r:id="rId58"/>
    <p:sldId id="1021" r:id="rId59"/>
    <p:sldId id="1022" r:id="rId60"/>
    <p:sldId id="1023" r:id="rId61"/>
    <p:sldId id="1024" r:id="rId62"/>
    <p:sldId id="1025" r:id="rId63"/>
    <p:sldId id="1026" r:id="rId64"/>
    <p:sldId id="1027" r:id="rId65"/>
    <p:sldId id="1028" r:id="rId66"/>
    <p:sldId id="1029" r:id="rId67"/>
    <p:sldId id="1030" r:id="rId68"/>
    <p:sldId id="1031" r:id="rId69"/>
    <p:sldId id="1032" r:id="rId70"/>
    <p:sldId id="1033" r:id="rId71"/>
    <p:sldId id="1034" r:id="rId72"/>
    <p:sldId id="1035" r:id="rId73"/>
    <p:sldId id="1036" r:id="rId74"/>
    <p:sldId id="1037" r:id="rId75"/>
    <p:sldId id="1038" r:id="rId76"/>
    <p:sldId id="1039" r:id="rId77"/>
    <p:sldId id="1040" r:id="rId78"/>
    <p:sldId id="1041" r:id="rId79"/>
    <p:sldId id="1042" r:id="rId80"/>
    <p:sldId id="1043" r:id="rId81"/>
    <p:sldId id="1044" r:id="rId82"/>
    <p:sldId id="1045" r:id="rId83"/>
    <p:sldId id="1046" r:id="rId84"/>
    <p:sldId id="1047" r:id="rId85"/>
    <p:sldId id="1048" r:id="rId86"/>
    <p:sldId id="1049" r:id="rId87"/>
    <p:sldId id="1050" r:id="rId88"/>
    <p:sldId id="1051" r:id="rId89"/>
    <p:sldId id="1052" r:id="rId90"/>
    <p:sldId id="1053" r:id="rId91"/>
    <p:sldId id="1054" r:id="rId92"/>
    <p:sldId id="1055" r:id="rId93"/>
    <p:sldId id="1056" r:id="rId94"/>
    <p:sldId id="1057" r:id="rId95"/>
    <p:sldId id="1058" r:id="rId96"/>
    <p:sldId id="1059" r:id="rId97"/>
    <p:sldId id="1060" r:id="rId98"/>
    <p:sldId id="1061" r:id="rId99"/>
    <p:sldId id="1062" r:id="rId100"/>
    <p:sldId id="1063" r:id="rId101"/>
    <p:sldId id="1064" r:id="rId102"/>
    <p:sldId id="1065" r:id="rId103"/>
    <p:sldId id="1066" r:id="rId104"/>
    <p:sldId id="1067" r:id="rId105"/>
    <p:sldId id="1068" r:id="rId106"/>
    <p:sldId id="1069" r:id="rId107"/>
    <p:sldId id="1070" r:id="rId108"/>
    <p:sldId id="1071" r:id="rId109"/>
    <p:sldId id="1072" r:id="rId110"/>
    <p:sldId id="1073" r:id="rId111"/>
    <p:sldId id="1074" r:id="rId112"/>
    <p:sldId id="1075" r:id="rId113"/>
    <p:sldId id="1076" r:id="rId114"/>
    <p:sldId id="1077" r:id="rId115"/>
    <p:sldId id="1078" r:id="rId116"/>
    <p:sldId id="1079" r:id="rId117"/>
    <p:sldId id="1080" r:id="rId118"/>
    <p:sldId id="1081" r:id="rId119"/>
    <p:sldId id="1082" r:id="rId120"/>
    <p:sldId id="1083" r:id="rId121"/>
    <p:sldId id="1084" r:id="rId122"/>
    <p:sldId id="1085" r:id="rId123"/>
    <p:sldId id="1086" r:id="rId124"/>
    <p:sldId id="1087" r:id="rId125"/>
    <p:sldId id="1088" r:id="rId126"/>
    <p:sldId id="1089" r:id="rId127"/>
    <p:sldId id="1090" r:id="rId128"/>
    <p:sldId id="1091" r:id="rId129"/>
    <p:sldId id="1092" r:id="rId130"/>
    <p:sldId id="1093" r:id="rId131"/>
    <p:sldId id="1094" r:id="rId132"/>
    <p:sldId id="1095" r:id="rId133"/>
    <p:sldId id="1096" r:id="rId134"/>
    <p:sldId id="1097" r:id="rId135"/>
    <p:sldId id="1098" r:id="rId136"/>
    <p:sldId id="1099" r:id="rId137"/>
    <p:sldId id="1100" r:id="rId138"/>
    <p:sldId id="1101" r:id="rId139"/>
    <p:sldId id="1102" r:id="rId140"/>
    <p:sldId id="1103" r:id="rId141"/>
    <p:sldId id="1104" r:id="rId142"/>
    <p:sldId id="1105" r:id="rId143"/>
    <p:sldId id="1106" r:id="rId144"/>
    <p:sldId id="1107" r:id="rId145"/>
    <p:sldId id="1108" r:id="rId146"/>
    <p:sldId id="1109" r:id="rId147"/>
    <p:sldId id="1110" r:id="rId148"/>
    <p:sldId id="1111" r:id="rId149"/>
    <p:sldId id="1112" r:id="rId150"/>
    <p:sldId id="1113" r:id="rId151"/>
    <p:sldId id="1114" r:id="rId152"/>
    <p:sldId id="1115" r:id="rId153"/>
    <p:sldId id="1116" r:id="rId154"/>
    <p:sldId id="1117" r:id="rId155"/>
    <p:sldId id="1118" r:id="rId156"/>
    <p:sldId id="1119" r:id="rId157"/>
    <p:sldId id="1120" r:id="rId158"/>
    <p:sldId id="1121" r:id="rId159"/>
    <p:sldId id="1122" r:id="rId160"/>
    <p:sldId id="1123" r:id="rId161"/>
    <p:sldId id="1124" r:id="rId162"/>
    <p:sldId id="1125" r:id="rId163"/>
    <p:sldId id="1126" r:id="rId164"/>
    <p:sldId id="1127" r:id="rId165"/>
    <p:sldId id="1128" r:id="rId166"/>
    <p:sldId id="1129" r:id="rId167"/>
    <p:sldId id="1130" r:id="rId168"/>
    <p:sldId id="1131" r:id="rId169"/>
    <p:sldId id="1132" r:id="rId170"/>
    <p:sldId id="1133" r:id="rId171"/>
    <p:sldId id="1134" r:id="rId172"/>
    <p:sldId id="1135" r:id="rId173"/>
    <p:sldId id="1136" r:id="rId174"/>
    <p:sldId id="1137" r:id="rId175"/>
    <p:sldId id="1138" r:id="rId176"/>
    <p:sldId id="1139" r:id="rId177"/>
    <p:sldId id="1140" r:id="rId17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BA8"/>
    <a:srgbClr val="FF0000"/>
    <a:srgbClr val="6E6FA6"/>
    <a:srgbClr val="969696"/>
    <a:srgbClr val="5BA7AD"/>
    <a:srgbClr val="DB8E63"/>
    <a:srgbClr val="BB75BD"/>
    <a:srgbClr val="60619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6400" autoAdjust="0"/>
  </p:normalViewPr>
  <p:slideViewPr>
    <p:cSldViewPr>
      <p:cViewPr varScale="1">
        <p:scale>
          <a:sx n="96" d="100"/>
          <a:sy n="96" d="100"/>
        </p:scale>
        <p:origin x="24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heme" Target="theme/theme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presProps" Target="pres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540063093452E-2"/>
                  <c:y val="-0.4282505526140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 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218.679</c:v>
                </c:pt>
                <c:pt idx="1">
                  <c:v>185.52799999999999</c:v>
                </c:pt>
                <c:pt idx="2">
                  <c:v>186.017</c:v>
                </c:pt>
                <c:pt idx="3">
                  <c:v>222.8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5776"/>
        <c:axId val="178322832"/>
        <c:axId val="0"/>
      </c:bar3DChart>
      <c:catAx>
        <c:axId val="17831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2832"/>
        <c:crosses val="autoZero"/>
        <c:auto val="1"/>
        <c:lblAlgn val="ctr"/>
        <c:lblOffset val="100"/>
        <c:noMultiLvlLbl val="0"/>
      </c:catAx>
      <c:valAx>
        <c:axId val="178322832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6C5C-4466-AD09-A8E07591C6C8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6C5C-4466-AD09-A8E07591C6C8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6C5C-4466-AD09-A8E07591C6C8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6C5C-4466-AD09-A8E07591C6C8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6C5C-4466-AD09-A8E07591C6C8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6C5C-4466-AD09-A8E07591C6C8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6C5C-4466-AD09-A8E07591C6C8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6C5C-4466-AD09-A8E07591C6C8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6C5C-4466-AD09-A8E07591C6C8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6C5C-4466-AD09-A8E07591C6C8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6C5C-4466-AD09-A8E07591C6C8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fld id="{A532FB48-7182-403F-97B2-986CA352A5C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C5C-4466-AD09-A8E07591C6C8}"/>
                </c:ext>
              </c:extLst>
            </c:dLbl>
            <c:dLbl>
              <c:idx val="7"/>
              <c:layout>
                <c:manualLayout>
                  <c:x val="-1.8984519296199088E-2"/>
                  <c:y val="2.9347352010467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5C-4466-AD09-A8E07591C6C8}"/>
                </c:ext>
              </c:extLst>
            </c:dLbl>
            <c:dLbl>
              <c:idx val="8"/>
              <c:layout>
                <c:manualLayout>
                  <c:x val="3.2206790123456792E-2"/>
                  <c:y val="2.567564641506048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5C-4466-AD09-A8E07591C6C8}"/>
                </c:ext>
              </c:extLst>
            </c:dLbl>
            <c:dLbl>
              <c:idx val="10"/>
              <c:layout>
                <c:manualLayout>
                  <c:x val="1.0765468552542044E-2"/>
                  <c:y val="2.3420435257741892E-3"/>
                </c:manualLayout>
              </c:layout>
              <c:tx>
                <c:rich>
                  <a:bodyPr/>
                  <a:lstStyle/>
                  <a:p>
                    <a:fld id="{56AFCA57-9CEE-488E-A787-95FD53503C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C5C-4466-AD09-A8E07591C6C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1502.49</c:v>
                </c:pt>
                <c:pt idx="1">
                  <c:v>83.048000000000002</c:v>
                </c:pt>
                <c:pt idx="2">
                  <c:v>1191.1400000000001</c:v>
                </c:pt>
                <c:pt idx="3">
                  <c:v>1628.38</c:v>
                </c:pt>
                <c:pt idx="4">
                  <c:v>14.154999999999999</c:v>
                </c:pt>
                <c:pt idx="5">
                  <c:v>5600.19</c:v>
                </c:pt>
                <c:pt idx="6">
                  <c:v>796.50599999999997</c:v>
                </c:pt>
                <c:pt idx="7">
                  <c:v>243.59</c:v>
                </c:pt>
                <c:pt idx="8">
                  <c:v>824.73</c:v>
                </c:pt>
                <c:pt idx="9">
                  <c:v>84.76</c:v>
                </c:pt>
                <c:pt idx="10">
                  <c:v>43.87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C5C-4466-AD09-A8E07591C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718490995239957E-2"/>
                  <c:y val="-0.378456385161475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32671343890139"/>
                      <c:h val="0.1036929804734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C5E-4467-8675-C926C12272B3}"/>
                </c:ext>
              </c:extLst>
            </c:dLbl>
            <c:dLbl>
              <c:idx val="1"/>
              <c:layout>
                <c:manualLayout>
                  <c:x val="1.4595989853671503E-2"/>
                  <c:y val="-0.39867984017101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5E-4467-8675-C926C12272B3}"/>
                </c:ext>
              </c:extLst>
            </c:dLbl>
            <c:dLbl>
              <c:idx val="2"/>
              <c:layout>
                <c:manualLayout>
                  <c:x val="1.8172046304304714E-2"/>
                  <c:y val="-0.429804494902865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78853543791084"/>
                      <c:h val="7.0243631933616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C5E-4467-8675-C926C12272B3}"/>
                </c:ext>
              </c:extLst>
            </c:dLbl>
            <c:dLbl>
              <c:idx val="3"/>
              <c:layout>
                <c:manualLayout>
                  <c:x val="2.0539514301110885E-2"/>
                  <c:y val="-0.437876155522949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657112864925699E-2"/>
                      <c:h val="7.328448180087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C5E-4467-8675-C926C12272B3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5E-4467-8675-C926C12272B3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5E-4467-8675-C926C12272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75674.600000000006</c:v>
                </c:pt>
                <c:pt idx="1">
                  <c:v>76143.199999999997</c:v>
                </c:pt>
                <c:pt idx="2">
                  <c:v>81878</c:v>
                </c:pt>
                <c:pt idx="3">
                  <c:v>83823.7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5E-4467-8675-C926C1227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9304"/>
        <c:axId val="178318128"/>
        <c:axId val="0"/>
      </c:bar3DChart>
      <c:catAx>
        <c:axId val="178319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8128"/>
        <c:crosses val="autoZero"/>
        <c:auto val="1"/>
        <c:lblAlgn val="ctr"/>
        <c:lblOffset val="100"/>
        <c:noMultiLvlLbl val="0"/>
      </c:catAx>
      <c:valAx>
        <c:axId val="178318128"/>
        <c:scaling>
          <c:orientation val="minMax"/>
          <c:max val="90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9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81485070034954E-2"/>
          <c:y val="1.723501310311926E-2"/>
          <c:w val="0.90617882735251643"/>
          <c:h val="0.9245892613239051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851760060847942E-2"/>
                  <c:y val="-0.2669876958115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471428388298716E-2"/>
                      <c:h val="6.64139850474130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2E1-44F1-86F3-1241CBC49EBF}"/>
                </c:ext>
              </c:extLst>
            </c:dLbl>
            <c:dLbl>
              <c:idx val="1"/>
              <c:layout>
                <c:manualLayout>
                  <c:x val="1.2545881654175178E-2"/>
                  <c:y val="-0.24474731565773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E1-44F1-86F3-1241CBC49EBF}"/>
                </c:ext>
              </c:extLst>
            </c:dLbl>
            <c:dLbl>
              <c:idx val="2"/>
              <c:layout>
                <c:manualLayout>
                  <c:x val="1.7774200302530487E-2"/>
                  <c:y val="-0.33943961291882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E1-44F1-86F3-1241CBC49EBF}"/>
                </c:ext>
              </c:extLst>
            </c:dLbl>
            <c:dLbl>
              <c:idx val="3"/>
              <c:layout>
                <c:manualLayout>
                  <c:x val="1.0524605172074897E-2"/>
                  <c:y val="-0.43234759046380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E1-44F1-86F3-1241CBC49EBF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E1-44F1-86F3-1241CBC49EBF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E1-44F1-86F3-1241CBC49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 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350.04</c:v>
                </c:pt>
                <c:pt idx="1">
                  <c:v>315.04000000000002</c:v>
                </c:pt>
                <c:pt idx="2">
                  <c:v>470</c:v>
                </c:pt>
                <c:pt idx="3">
                  <c:v>633.79999999999995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E1-44F1-86F3-1241CBC49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8520"/>
        <c:axId val="178315384"/>
        <c:axId val="0"/>
      </c:bar3DChart>
      <c:catAx>
        <c:axId val="178318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5384"/>
        <c:crosses val="autoZero"/>
        <c:auto val="1"/>
        <c:lblAlgn val="ctr"/>
        <c:lblOffset val="100"/>
        <c:noMultiLvlLbl val="0"/>
      </c:catAx>
      <c:valAx>
        <c:axId val="178315384"/>
        <c:scaling>
          <c:orientation val="minMax"/>
          <c:max val="7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85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80-4E34-881F-DB00EDD33BB6}"/>
                </c:ext>
              </c:extLst>
            </c:dLbl>
            <c:dLbl>
              <c:idx val="1"/>
              <c:layout>
                <c:manualLayout>
                  <c:x val="1.3811976093335673E-2"/>
                  <c:y val="-0.36952113886690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72386607249406E-2"/>
                      <c:h val="0.110506384707254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80-4E34-881F-DB00EDD33BB6}"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80-4E34-881F-DB00EDD33BB6}"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80-4E34-881F-DB00EDD33B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46.08</c:v>
                </c:pt>
                <c:pt idx="1">
                  <c:v>46.44</c:v>
                </c:pt>
                <c:pt idx="2">
                  <c:v>47.83</c:v>
                </c:pt>
                <c:pt idx="3">
                  <c:v>41.05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0-4E34-881F-DB00EDD33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20088"/>
        <c:axId val="178322048"/>
        <c:axId val="0"/>
      </c:bar3DChart>
      <c:catAx>
        <c:axId val="178320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2048"/>
        <c:crosses val="autoZero"/>
        <c:auto val="1"/>
        <c:lblAlgn val="ctr"/>
        <c:lblOffset val="100"/>
        <c:noMultiLvlLbl val="0"/>
      </c:catAx>
      <c:valAx>
        <c:axId val="178322048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67386021191803E-2"/>
          <c:y val="5.8915954814164152E-2"/>
          <c:w val="0.75592993584135315"/>
          <c:h val="0.8186640036060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1.5041271709914409E-3"/>
                  <c:y val="4.4866809670720349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26-40F1-BF30-E3B8780C4D4F}"/>
                </c:ext>
              </c:extLst>
            </c:dLbl>
            <c:dLbl>
              <c:idx val="1"/>
              <c:layout>
                <c:manualLayout>
                  <c:x val="-2.7699626988305116E-2"/>
                  <c:y val="7.0809439976754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C6-4696-B75A-F5DD3C8F6BD8}"/>
                </c:ext>
              </c:extLst>
            </c:dLbl>
            <c:dLbl>
              <c:idx val="2"/>
              <c:layout>
                <c:manualLayout>
                  <c:x val="-2.3009000483807888E-2"/>
                  <c:y val="6.7711493594728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C6-4696-B75A-F5DD3C8F6BD8}"/>
                </c:ext>
              </c:extLst>
            </c:dLbl>
            <c:dLbl>
              <c:idx val="3"/>
              <c:layout>
                <c:manualLayout>
                  <c:x val="-1.2345679012345678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9052.5</c:v>
                </c:pt>
                <c:pt idx="1">
                  <c:v>10799.3</c:v>
                </c:pt>
                <c:pt idx="2">
                  <c:v>11193.8</c:v>
                </c:pt>
                <c:pt idx="3">
                  <c:v>10965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C6-4696-B75A-F5DD3C8F6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C6-4696-B75A-F5DD3C8F6BD8}"/>
                </c:ext>
              </c:extLst>
            </c:dLbl>
            <c:dLbl>
              <c:idx val="1"/>
              <c:layout>
                <c:manualLayout>
                  <c:x val="2.3148161855927121E-2"/>
                  <c:y val="4.4033568919692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C6-4696-B75A-F5DD3C8F6BD8}"/>
                </c:ext>
              </c:extLst>
            </c:dLbl>
            <c:dLbl>
              <c:idx val="2"/>
              <c:layout>
                <c:manualLayout>
                  <c:x val="3.3281377398744663E-2"/>
                  <c:y val="-4.5110533238470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C6-4696-B75A-F5DD3C8F6BD8}"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9108.5</c:v>
                </c:pt>
                <c:pt idx="1">
                  <c:v>11199.3</c:v>
                </c:pt>
                <c:pt idx="2">
                  <c:v>12012.9</c:v>
                </c:pt>
                <c:pt idx="3">
                  <c:v>11221.8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BC6-4696-B75A-F5DD3C8F6BD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76176402139647E-3"/>
                  <c:y val="-6.2844691045724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C6-4696-B75A-F5DD3C8F6BD8}"/>
                </c:ext>
              </c:extLst>
            </c:dLbl>
            <c:dLbl>
              <c:idx val="1"/>
              <c:layout>
                <c:manualLayout>
                  <c:x val="3.7545146021731673E-2"/>
                  <c:y val="-4.212850993764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C6-4696-B75A-F5DD3C8F6BD8}"/>
                </c:ext>
              </c:extLst>
            </c:dLbl>
            <c:dLbl>
              <c:idx val="2"/>
              <c:layout>
                <c:manualLayout>
                  <c:x val="5.9472181641713355E-2"/>
                  <c:y val="1.469761906796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71097485798137E-2"/>
                      <c:h val="0.16596802634465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626-40F1-BF30-E3B8780C4D4F}"/>
                </c:ext>
              </c:extLst>
            </c:dLbl>
            <c:dLbl>
              <c:idx val="3"/>
              <c:layout>
                <c:manualLayout>
                  <c:x val="2.3187245475330832E-2"/>
                  <c:y val="-4.9566251897937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-56</c:v>
                </c:pt>
                <c:pt idx="1">
                  <c:v>-400</c:v>
                </c:pt>
                <c:pt idx="2">
                  <c:v>-826.2</c:v>
                </c:pt>
                <c:pt idx="3">
                  <c:v>-256.79999999999927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BC6-4696-B75A-F5DD3C8F6BD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C6-4696-B75A-F5DD3C8F6BD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649.9</c:v>
                </c:pt>
                <c:pt idx="1">
                  <c:v>1621.8</c:v>
                </c:pt>
                <c:pt idx="2">
                  <c:v>1149.9000000000001</c:v>
                </c:pt>
                <c:pt idx="3">
                  <c:v>748.1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C6-4696-B75A-F5DD3C8F6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6952"/>
        <c:axId val="178320480"/>
        <c:axId val="0"/>
      </c:bar3DChart>
      <c:catAx>
        <c:axId val="17831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480"/>
        <c:crossesAt val="0"/>
        <c:auto val="1"/>
        <c:lblAlgn val="ctr"/>
        <c:lblOffset val="100"/>
        <c:noMultiLvlLbl val="0"/>
      </c:catAx>
      <c:valAx>
        <c:axId val="178320480"/>
        <c:scaling>
          <c:orientation val="minMax"/>
          <c:max val="12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6952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6175-4BF6-915D-AD5AB0F7ABBE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6175-4BF6-915D-AD5AB0F7ABBE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6175-4BF6-915D-AD5AB0F7ABBE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6175-4BF6-915D-AD5AB0F7ABBE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6175-4BF6-915D-AD5AB0F7ABBE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6175-4BF6-915D-AD5AB0F7ABBE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6175-4BF6-915D-AD5AB0F7ABBE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75-4BF6-915D-AD5AB0F7ABBE}"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75-4BF6-915D-AD5AB0F7ABBE}"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75-4BF6-915D-AD5AB0F7ABBE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75-4BF6-915D-AD5AB0F7ABBE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75-4BF6-915D-AD5AB0F7ABBE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75-4BF6-915D-AD5AB0F7ABBE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75-4BF6-915D-AD5AB0F7AB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1801.2</c:v>
                </c:pt>
                <c:pt idx="1">
                  <c:v>119</c:v>
                </c:pt>
                <c:pt idx="2">
                  <c:v>946.6</c:v>
                </c:pt>
                <c:pt idx="3" formatCode="#,##0.00">
                  <c:v>2002.8</c:v>
                </c:pt>
                <c:pt idx="4">
                  <c:v>528.6</c:v>
                </c:pt>
                <c:pt idx="5">
                  <c:v>303.39999999999998</c:v>
                </c:pt>
                <c:pt idx="6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75-4BF6-915D-AD5AB0F7A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2851318902830134"/>
          <c:h val="0.80736785418904078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E8-48C0-899D-DEC76B8278AA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E8-48C0-899D-DEC76B8278AA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E8-48C0-899D-DEC76B8278AA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1563.1</c:v>
                </c:pt>
                <c:pt idx="1">
                  <c:v>1663</c:v>
                </c:pt>
                <c:pt idx="2">
                  <c:v>1766.2</c:v>
                </c:pt>
                <c:pt idx="3">
                  <c:v>1801.2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E8-48C0-899D-DEC76B8278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E8-48C0-899D-DEC76B8278AA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E8-48C0-899D-DEC76B8278AA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E8-48C0-899D-DEC76B8278AA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109.6</c:v>
                </c:pt>
                <c:pt idx="1">
                  <c:v>103.2</c:v>
                </c:pt>
                <c:pt idx="2">
                  <c:v>103.2</c:v>
                </c:pt>
                <c:pt idx="3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E8-48C0-899D-DEC76B8278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E8-48C0-899D-DEC76B8278AA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0E8-48C0-899D-DEC76B8278AA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0E8-48C0-899D-DEC76B8278AA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782.2</c:v>
                </c:pt>
                <c:pt idx="1">
                  <c:v>878</c:v>
                </c:pt>
                <c:pt idx="2">
                  <c:v>933</c:v>
                </c:pt>
                <c:pt idx="3">
                  <c:v>946.6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0E8-48C0-899D-DEC76B8278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0E8-48C0-899D-DEC76B8278AA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0E8-48C0-899D-DEC76B8278AA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0E8-48C0-899D-DEC76B8278AA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1583.3</c:v>
                </c:pt>
                <c:pt idx="1">
                  <c:v>2050</c:v>
                </c:pt>
                <c:pt idx="2">
                  <c:v>1950</c:v>
                </c:pt>
                <c:pt idx="3">
                  <c:v>2002.8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0E8-48C0-899D-DEC76B8278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0E8-48C0-899D-DEC76B8278AA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0E8-48C0-899D-DEC76B8278AA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0E8-48C0-899D-DEC76B8278AA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547.79999999999995</c:v>
                </c:pt>
                <c:pt idx="1">
                  <c:v>552.9</c:v>
                </c:pt>
                <c:pt idx="2">
                  <c:v>563.79999999999995</c:v>
                </c:pt>
                <c:pt idx="3">
                  <c:v>528.6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0E8-48C0-899D-DEC76B8278AA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0E8-48C0-899D-DEC76B8278AA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0E8-48C0-899D-DEC76B8278AA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0E8-48C0-899D-DEC76B8278AA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215.5</c:v>
                </c:pt>
                <c:pt idx="1">
                  <c:v>4174</c:v>
                </c:pt>
                <c:pt idx="2">
                  <c:v>397.3</c:v>
                </c:pt>
                <c:pt idx="3">
                  <c:v>303.39999999999998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10E8-48C0-899D-DEC76B8278AA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9570260228641601E-3"/>
                  <c:y val="-3.5064059339177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0E8-48C0-899D-DEC76B8278AA}"/>
                </c:ext>
              </c:extLst>
            </c:dLbl>
            <c:dLbl>
              <c:idx val="1"/>
              <c:layout>
                <c:manualLayout>
                  <c:x val="5.9713506819094406E-3"/>
                  <c:y val="-1.618362438343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0E8-48C0-899D-DEC76B8278AA}"/>
                </c:ext>
              </c:extLst>
            </c:dLbl>
            <c:dLbl>
              <c:idx val="2"/>
              <c:layout>
                <c:manualLayout>
                  <c:x val="1.0449746147068254E-2"/>
                  <c:y val="-2.157788267026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0E8-48C0-899D-DEC76B8278AA}"/>
                </c:ext>
              </c:extLst>
            </c:dLbl>
            <c:dLbl>
              <c:idx val="3"/>
              <c:layout>
                <c:manualLayout>
                  <c:x val="1.3435539034296241E-2"/>
                  <c:y val="-1.88806473364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0E8-48C0-899D-DEC76B827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498.1</c:v>
                </c:pt>
                <c:pt idx="1">
                  <c:v>53.5</c:v>
                </c:pt>
                <c:pt idx="2">
                  <c:v>143.6</c:v>
                </c:pt>
                <c:pt idx="3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10E8-48C0-899D-DEC76B827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0248"/>
        <c:axId val="511779072"/>
        <c:axId val="0"/>
      </c:bar3DChart>
      <c:catAx>
        <c:axId val="511780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9072"/>
        <c:crosses val="autoZero"/>
        <c:auto val="1"/>
        <c:lblAlgn val="ctr"/>
        <c:lblOffset val="100"/>
        <c:noMultiLvlLbl val="0"/>
      </c:catAx>
      <c:valAx>
        <c:axId val="5117790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0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098E-3"/>
                  <c:y val="-2.526673314271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33-493D-8A3E-8FC448F6527C}"/>
                </c:ext>
              </c:extLst>
            </c:dLbl>
            <c:dLbl>
              <c:idx val="3"/>
              <c:layout>
                <c:manualLayout>
                  <c:x val="-3.0864197530865328E-3"/>
                  <c:y val="-1.5160039885627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33-493D-8A3E-8FC448F6527C}"/>
                </c:ext>
              </c:extLst>
            </c:dLbl>
            <c:dLbl>
              <c:idx val="4"/>
              <c:layout>
                <c:manualLayout>
                  <c:x val="3.08641975308641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33-493D-8A3E-8FC448F6527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г.о.Реутов</c:v>
                </c:pt>
                <c:pt idx="3">
                  <c:v>г.о.Протвино</c:v>
                </c:pt>
                <c:pt idx="4">
                  <c:v>г.о. Химки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26092</c:v>
                </c:pt>
                <c:pt idx="1">
                  <c:v>26930.1</c:v>
                </c:pt>
                <c:pt idx="2">
                  <c:v>16585.900000000001</c:v>
                </c:pt>
                <c:pt idx="3">
                  <c:v>25650</c:v>
                </c:pt>
                <c:pt idx="4">
                  <c:v>33941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33-493D-8A3E-8FC448F652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511775936"/>
        <c:axId val="511778288"/>
        <c:axId val="0"/>
      </c:bar3DChart>
      <c:catAx>
        <c:axId val="51177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1778288"/>
        <c:crosses val="autoZero"/>
        <c:auto val="1"/>
        <c:lblAlgn val="ctr"/>
        <c:lblOffset val="100"/>
        <c:noMultiLvlLbl val="0"/>
      </c:catAx>
      <c:valAx>
        <c:axId val="511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1775936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A2-4533-94B3-B063825661A7}"/>
                </c:ext>
              </c:extLst>
            </c:dLbl>
            <c:dLbl>
              <c:idx val="1"/>
              <c:layout>
                <c:manualLayout>
                  <c:x val="9.7034448581028408E-3"/>
                  <c:y val="-3.599131657404219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2117,5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20603510778055E-2"/>
                      <c:h val="3.8177393792606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0A2-4533-94B3-B063825661A7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A2-4533-94B3-B063825661A7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2-4533-94B3-B06382566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654.1</c:v>
                </c:pt>
                <c:pt idx="1">
                  <c:v>2117.5</c:v>
                </c:pt>
                <c:pt idx="2">
                  <c:v>1951.5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A2-4533-94B3-B063825661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A2-4533-94B3-B063825661A7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A2-4533-94B3-B063825661A7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A2-4533-94B3-B063825661A7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A2-4533-94B3-B06382566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2946.2</c:v>
                </c:pt>
                <c:pt idx="1">
                  <c:v>3297.4</c:v>
                </c:pt>
                <c:pt idx="2">
                  <c:v>3080.1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A2-4533-94B3-B063825661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6.7177695171481214E-3"/>
                  <c:y val="-1.031141918382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378240398115121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E0A2-4533-94B3-B063825661A7}"/>
                </c:ext>
              </c:extLst>
            </c:dLbl>
            <c:dLbl>
              <c:idx val="1"/>
              <c:layout>
                <c:manualLayout>
                  <c:x val="-2.2392565057160942E-3"/>
                  <c:y val="2.7225508419917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449863693341522E-2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0A2-4533-94B3-B063825661A7}"/>
                </c:ext>
              </c:extLst>
            </c:dLbl>
            <c:dLbl>
              <c:idx val="2"/>
              <c:layout>
                <c:manualLayout>
                  <c:x val="-5.9713506819094406E-3"/>
                  <c:y val="1.059229564744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13506819094406E-3"/>
                      <c:h val="9.1819048361964171E-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E0A2-4533-94B3-B063825661A7}"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A2-4533-94B3-B06382566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Лист1!$D$2:$D$4</c:f>
              <c:numCache>
                <c:formatCode>#\ ##0.0</c:formatCode>
                <c:ptCount val="3"/>
                <c:pt idx="0">
                  <c:v>0.1</c:v>
                </c:pt>
                <c:pt idx="1">
                  <c:v>27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0A2-4533-94B3-B063825661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99727386683043E-2"/>
                  <c:y val="-2.1746616717307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0A2-4533-94B3-B063825661A7}"/>
                </c:ext>
              </c:extLst>
            </c:dLbl>
            <c:dLbl>
              <c:idx val="1"/>
              <c:layout>
                <c:manualLayout>
                  <c:x val="1.0449863693341466E-2"/>
                  <c:y val="-9.665162985469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0A2-4533-94B3-B063825661A7}"/>
                </c:ext>
              </c:extLst>
            </c:dLbl>
            <c:dLbl>
              <c:idx val="2"/>
              <c:layout>
                <c:manualLayout>
                  <c:x val="1.4928376704773601E-2"/>
                  <c:y val="-1.6914035224572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0A2-4533-94B3-B06382566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Лист1!$E$2:$E$4</c:f>
              <c:numCache>
                <c:formatCode>#\ ##0.0</c:formatCode>
                <c:ptCount val="3"/>
                <c:pt idx="0">
                  <c:v>131.30000000000001</c:v>
                </c:pt>
                <c:pt idx="1">
                  <c:v>0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0A2-4533-94B3-B06382566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1424"/>
        <c:axId val="511774760"/>
        <c:axId val="0"/>
      </c:bar3DChart>
      <c:catAx>
        <c:axId val="51178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4760"/>
        <c:crosses val="autoZero"/>
        <c:auto val="1"/>
        <c:lblAlgn val="ctr"/>
        <c:lblOffset val="100"/>
        <c:noMultiLvlLbl val="0"/>
      </c:catAx>
      <c:valAx>
        <c:axId val="51177476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1 010 488,9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4 659 908,9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142 254,2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276 804,4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73 740,3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164 366,0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105 581,7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192,0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(33,7%)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1 182 122,2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166 682,4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998 408,1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18 560,0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(89,8%)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830 756,6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2 415,1 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13 700,9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252 706,5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107 913,8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3CC2BF65-3C13-475B-95B1-E820341B1B8B}">
      <dgm:prSet custT="1"/>
      <dgm:spPr/>
      <dgm:t>
        <a:bodyPr/>
        <a:lstStyle/>
        <a:p>
          <a:endParaRPr lang="ru-RU" sz="1200"/>
        </a:p>
      </dgm:t>
    </dgm:pt>
    <dgm:pt modelId="{811541A0-C6B5-4838-85A2-7014397C4EAD}" type="parTrans" cxnId="{3E7737F4-2648-46BE-BE25-477358A0D3F4}">
      <dgm:prSet/>
      <dgm:spPr/>
      <dgm:t>
        <a:bodyPr/>
        <a:lstStyle/>
        <a:p>
          <a:endParaRPr lang="ru-RU"/>
        </a:p>
      </dgm:t>
    </dgm:pt>
    <dgm:pt modelId="{3CE0730F-66A9-4EB0-BA68-3A98077F4E6C}" type="sibTrans" cxnId="{3E7737F4-2648-46BE-BE25-477358A0D3F4}">
      <dgm:prSet/>
      <dgm:spPr/>
      <dgm:t>
        <a:bodyPr/>
        <a:lstStyle/>
        <a:p>
          <a:endParaRPr lang="ru-RU"/>
        </a:p>
      </dgm:t>
    </dgm:pt>
    <dgm:pt modelId="{85E95F25-4ED5-4FC0-89E1-776CF5275665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1 155 131,0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E4B25-4450-4768-94DB-080C4EA76E55}" type="parTrans" cxnId="{C338C80D-EA9F-4E0D-BBD1-1047BA59CDD9}">
      <dgm:prSet/>
      <dgm:spPr/>
      <dgm:t>
        <a:bodyPr/>
        <a:lstStyle/>
        <a:p>
          <a:endParaRPr lang="ru-RU"/>
        </a:p>
      </dgm:t>
    </dgm:pt>
    <dgm:pt modelId="{9DD6C768-3F2A-435D-B02B-77ABF618BE01}" type="sibTrans" cxnId="{C338C80D-EA9F-4E0D-BBD1-1047BA59CDD9}">
      <dgm:prSet/>
      <dgm:spPr/>
      <dgm:t>
        <a:bodyPr/>
        <a:lstStyle/>
        <a:p>
          <a:endParaRPr lang="ru-RU"/>
        </a:p>
      </dgm:t>
    </dgm:pt>
    <dgm:pt modelId="{7F389A9C-6794-4015-9703-E0858CB2D7B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14 098,5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E6F98-4B1B-48A0-BFE0-6F55C30DBA95}" type="parTrans" cxnId="{6977AC1A-D86B-4152-816B-8E57EE9AA3EC}">
      <dgm:prSet/>
      <dgm:spPr/>
      <dgm:t>
        <a:bodyPr/>
        <a:lstStyle/>
        <a:p>
          <a:endParaRPr lang="ru-RU"/>
        </a:p>
      </dgm:t>
    </dgm:pt>
    <dgm:pt modelId="{96667279-1A3C-4A3F-BB7C-FA7484FD0A9F}" type="sibTrans" cxnId="{6977AC1A-D86B-4152-816B-8E57EE9AA3EC}">
      <dgm:prSet/>
      <dgm:spPr/>
      <dgm:t>
        <a:bodyPr/>
        <a:lstStyle/>
        <a:p>
          <a:endParaRPr lang="ru-RU"/>
        </a:p>
      </dgm:t>
    </dgm:pt>
    <dgm:pt modelId="{2506EE44-AF73-443B-80BB-6D7D3EC0C75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dirty="0"/>
        </a:p>
      </dgm:t>
    </dgm:pt>
    <dgm:pt modelId="{3C7EA8C7-EAD2-45A8-AA89-E04F9D87A3B7}" type="parTrans" cxnId="{A2A806E3-4460-42D7-8C5C-0BAD6B489F44}">
      <dgm:prSet/>
      <dgm:spPr/>
      <dgm:t>
        <a:bodyPr/>
        <a:lstStyle/>
        <a:p>
          <a:endParaRPr lang="ru-RU"/>
        </a:p>
      </dgm:t>
    </dgm:pt>
    <dgm:pt modelId="{FBBE34CE-3CFE-4A5A-836E-7CCD908F6477}" type="sibTrans" cxnId="{A2A806E3-4460-42D7-8C5C-0BAD6B489F44}">
      <dgm:prSet/>
      <dgm:spPr/>
      <dgm:t>
        <a:bodyPr/>
        <a:lstStyle/>
        <a:p>
          <a:endParaRPr lang="ru-RU"/>
        </a:p>
      </dgm:t>
    </dgm:pt>
    <dgm:pt modelId="{E77EAC18-8314-4EE7-BD2A-5963160E715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932-4C25-47A1-9815-CD0059E54F9C}" type="parTrans" cxnId="{8125AF75-4112-4FA9-9B98-4C32638A212F}">
      <dgm:prSet/>
      <dgm:spPr/>
      <dgm:t>
        <a:bodyPr/>
        <a:lstStyle/>
        <a:p>
          <a:endParaRPr lang="ru-RU"/>
        </a:p>
      </dgm:t>
    </dgm:pt>
    <dgm:pt modelId="{D8B98C41-3A9E-440A-A394-32927F7EF55C}" type="sibTrans" cxnId="{8125AF75-4112-4FA9-9B98-4C32638A212F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9" custScaleX="54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9" custScaleX="100081" custLinFactNeighborX="61" custLinFactNeighborY="-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9" custScaleX="100982" custLinFactNeighborX="1412" custLinFactNeighborY="-2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9" custLinFactNeighborX="676" custLinFactNeighborY="-4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9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9" custScaleX="53123" custScaleY="16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9" custScaleX="101887" custScaleY="169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0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0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1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2" presStyleCnt="19" custScaleX="53123" custScaleY="15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2" presStyleCnt="19" custScaleY="15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3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4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5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0FCAB7A3-CB1B-4115-844A-C950C152C0EB}" type="pres">
      <dgm:prSet presAssocID="{85E95F25-4ED5-4FC0-89E1-776CF5275665}" presName="linNode" presStyleCnt="0"/>
      <dgm:spPr/>
    </dgm:pt>
    <dgm:pt modelId="{81A16C7E-B794-4B0F-ABBB-49FB974D6385}" type="pres">
      <dgm:prSet presAssocID="{85E95F25-4ED5-4FC0-89E1-776CF5275665}" presName="parentShp" presStyleLbl="node1" presStyleIdx="16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ECA9B-CE53-4BD0-ADE6-B5DAC66628D7}" type="pres">
      <dgm:prSet presAssocID="{85E95F25-4ED5-4FC0-89E1-776CF5275665}" presName="childShp" presStyleLbl="bgAccFollowNode1" presStyleIdx="1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5297-D757-44A8-906D-8ABB46DC8675}" type="pres">
      <dgm:prSet presAssocID="{9DD6C768-3F2A-435D-B02B-77ABF618BE01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9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ED527-400C-405C-AF0F-D47AC4152C29}" type="pres">
      <dgm:prSet presAssocID="{D47320CE-2B2E-4EE0-AE4E-BBEDB681EBA4}" presName="spacing" presStyleCnt="0"/>
      <dgm:spPr/>
    </dgm:pt>
    <dgm:pt modelId="{DB948E1E-F73C-4B87-A087-CC0D9F2EC10E}" type="pres">
      <dgm:prSet presAssocID="{7F389A9C-6794-4015-9703-E0858CB2D7BF}" presName="linNode" presStyleCnt="0"/>
      <dgm:spPr/>
    </dgm:pt>
    <dgm:pt modelId="{9D22DAD2-1E9B-48A9-BEA2-875E0BC6F664}" type="pres">
      <dgm:prSet presAssocID="{7F389A9C-6794-4015-9703-E0858CB2D7BF}" presName="parentShp" presStyleLbl="node1" presStyleIdx="18" presStyleCnt="19" custScaleX="54475" custLinFactNeighborX="0" custLinFactNeighborY="1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0F909-74B7-429B-A644-2E748A66C542}" type="pres">
      <dgm:prSet presAssocID="{7F389A9C-6794-4015-9703-E0858CB2D7BF}" presName="childShp" presStyleLbl="bgAccFollowNode1" presStyleIdx="1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A806E3-4460-42D7-8C5C-0BAD6B489F44}" srcId="{85E95F25-4ED5-4FC0-89E1-776CF5275665}" destId="{2506EE44-AF73-443B-80BB-6D7D3EC0C754}" srcOrd="0" destOrd="0" parTransId="{3C7EA8C7-EAD2-45A8-AA89-E04F9D87A3B7}" sibTransId="{FBBE34CE-3CFE-4A5A-836E-7CCD908F6477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F1F2084B-7752-4532-8E4F-07D04BBA38E9}" type="presOf" srcId="{8F589BF4-A35B-45A9-9F98-0DEAB79857C3}" destId="{0FB3533A-8BBE-462E-B518-BE8FDBD01567}" srcOrd="0" destOrd="0" presId="urn:microsoft.com/office/officeart/2005/8/layout/vList6"/>
    <dgm:cxn modelId="{1D9A34C6-6F13-4671-8CED-1FCE9463E778}" type="presOf" srcId="{BBB31A40-45FF-4721-9CCF-B736B97DE01A}" destId="{41E9F16E-2082-42A5-8541-3D27CBED19A5}" srcOrd="0" destOrd="0" presId="urn:microsoft.com/office/officeart/2005/8/layout/vList6"/>
    <dgm:cxn modelId="{8D29C44C-72B5-4035-9E80-0775436CC509}" srcId="{BEBF7754-E73D-4B37-8915-032C34913796}" destId="{EDB49135-924D-4410-864C-DC3B35CE6A0C}" srcOrd="12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17E4A37-543E-4528-89F3-C24016558A39}" type="presOf" srcId="{5E6F66F3-6498-45FF-B239-043AA5DE6FB9}" destId="{C7A7C9B9-834E-4C1B-8B4A-4F8B3046732A}" srcOrd="0" destOrd="0" presId="urn:microsoft.com/office/officeart/2005/8/layout/vList6"/>
    <dgm:cxn modelId="{36D14BFD-CA21-4EB4-A991-55E02CE5F72B}" type="presOf" srcId="{EDB49135-924D-4410-864C-DC3B35CE6A0C}" destId="{A0A7F83F-A92F-4C2E-9EE6-6A08C5DE8711}" srcOrd="0" destOrd="0" presId="urn:microsoft.com/office/officeart/2005/8/layout/vList6"/>
    <dgm:cxn modelId="{D918E254-97F9-45B2-BCBC-F07FC64B257F}" type="presOf" srcId="{2506EE44-AF73-443B-80BB-6D7D3EC0C754}" destId="{7EAECA9B-CE53-4BD0-ADE6-B5DAC66628D7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E5C0CC5C-5C74-46FF-8ADC-432E97E21917}" type="presOf" srcId="{6A530E85-5388-414D-8F19-A18D348902AC}" destId="{72629B72-585F-4A9E-BF0C-F5CFB7AC3AF2}" srcOrd="0" destOrd="0" presId="urn:microsoft.com/office/officeart/2005/8/layout/vList6"/>
    <dgm:cxn modelId="{EA0B6079-5001-4B65-8F1C-4101048F9655}" type="presOf" srcId="{55B40C7F-BE56-4119-9603-D74869A34F3C}" destId="{CB5544C9-DEFB-49CA-8789-E60BBE9ED6F6}" srcOrd="0" destOrd="0" presId="urn:microsoft.com/office/officeart/2005/8/layout/vList6"/>
    <dgm:cxn modelId="{509079BB-A2DA-482C-B6AF-9588D70944A1}" srcId="{BEBF7754-E73D-4B37-8915-032C34913796}" destId="{5D971D9C-4032-4072-8691-FA129038664C}" srcOrd="15" destOrd="0" parTransId="{263579CB-01D0-4EBD-8F87-68635B503BF0}" sibTransId="{53841779-E5F8-4F9E-B888-127E9666DEF9}"/>
    <dgm:cxn modelId="{C510917D-1D6F-4051-8031-E5B8DD5C05AC}" type="presOf" srcId="{4804BB88-2E7A-4823-AF70-33C990ADC28B}" destId="{8B9495AA-4D88-4DAE-AB47-FB7568C5B6CF}" srcOrd="0" destOrd="0" presId="urn:microsoft.com/office/officeart/2005/8/layout/vList6"/>
    <dgm:cxn modelId="{604A8493-DB13-40AF-9862-365D070B7257}" type="presOf" srcId="{2F564D35-5BAD-400F-9237-C9DA23479E0D}" destId="{370869FB-CF7A-4F26-BF37-68484D261832}" srcOrd="0" destOrd="0" presId="urn:microsoft.com/office/officeart/2005/8/layout/vList6"/>
    <dgm:cxn modelId="{AF253422-B69D-4BCB-AB85-5064DB80F487}" srcId="{BEBF7754-E73D-4B37-8915-032C34913796}" destId="{07A7ABCE-E5E8-40F8-A9C8-18DF633A7D1F}" srcOrd="10" destOrd="0" parTransId="{6440E0E2-1D83-412C-9371-70AF3421BD42}" sibTransId="{66EB06D8-69DA-4CD9-B786-A1B1EEBE6A3E}"/>
    <dgm:cxn modelId="{53E6C0D7-3EB7-45AE-B5CB-F2D08298A954}" type="presOf" srcId="{2BC6DF0D-4922-445C-B91D-7823C31C4B7C}" destId="{4CD15835-AAA5-4109-B440-B4F911A4DEEC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B281AB-2A00-4D4A-BCFB-EEBF74D39570}" type="presOf" srcId="{52957ACE-88C5-4CA9-85E1-89396917234B}" destId="{AAB11081-101E-41FF-B7B7-865D6B61DD85}" srcOrd="0" destOrd="0" presId="urn:microsoft.com/office/officeart/2005/8/layout/vList6"/>
    <dgm:cxn modelId="{0EB3C5B6-A32F-42E1-A39D-E27FE6101BE0}" srcId="{BEBF7754-E73D-4B37-8915-032C34913796}" destId="{4804BB88-2E7A-4823-AF70-33C990ADC28B}" srcOrd="13" destOrd="0" parTransId="{C5F2600F-2D45-44B6-9AA3-01A8C74B3DAB}" sibTransId="{BE6574E6-42B6-469C-8192-77BA9171B50F}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74093693-66B5-45D3-863E-1F36F6DA28A1}" type="presOf" srcId="{7E583A7B-D11B-49E6-A9CF-F40173E7BB49}" destId="{F8BD5563-281E-4387-9BFA-9755847DC452}" srcOrd="0" destOrd="0" presId="urn:microsoft.com/office/officeart/2005/8/layout/vList6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C54D53D9-709C-4D47-B2B3-A47C34C4414A}" type="presOf" srcId="{A0A0482E-8B9C-46E1-8D8C-1080BE625320}" destId="{77BE2F95-FE92-4D4A-BE2D-C9D18E836906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755655D6-B951-4933-B5C0-2A082CAE1103}" type="presOf" srcId="{09AF48FD-DE5F-41CB-A458-D9A3A53E7B32}" destId="{371324B0-DF91-4526-BDEC-3E3B999A7926}" srcOrd="0" destOrd="0" presId="urn:microsoft.com/office/officeart/2005/8/layout/vList6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DB7D25FA-E9F2-4B1F-AF22-DEB332DD5F49}" type="presOf" srcId="{5D971D9C-4032-4072-8691-FA129038664C}" destId="{792FE208-16B4-424C-95BE-16EBC87E5300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941E31F7-AA06-4199-992E-1DC3758A1457}" type="presOf" srcId="{FDD7B9DB-F02E-45A7-B71C-1A1A97760772}" destId="{5E217489-CCF2-4916-B892-F4E1AAA78862}" srcOrd="0" destOrd="0" presId="urn:microsoft.com/office/officeart/2005/8/layout/vList6"/>
    <dgm:cxn modelId="{50238831-049A-497F-9DFC-BDD48059EF97}" type="presOf" srcId="{07A7ABCE-E5E8-40F8-A9C8-18DF633A7D1F}" destId="{8A4D6183-13B5-4AF5-BAA8-F0659EA8EFA5}" srcOrd="0" destOrd="0" presId="urn:microsoft.com/office/officeart/2005/8/layout/vList6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5A47ECF8-D295-464F-A76B-2D7841E0A265}" type="presOf" srcId="{3FBBBFDF-8A70-4024-92D9-BC032B964AB1}" destId="{E33EA90F-447E-4F76-B37B-7FD82A37B967}" srcOrd="0" destOrd="0" presId="urn:microsoft.com/office/officeart/2005/8/layout/vList6"/>
    <dgm:cxn modelId="{F6E6309C-773D-49A9-9F2F-B3DB7FA213F7}" type="presOf" srcId="{E77EAC18-8314-4EE7-BD2A-5963160E7156}" destId="{7B80F909-74B7-429B-A644-2E748A66C542}" srcOrd="0" destOrd="0" presId="urn:microsoft.com/office/officeart/2005/8/layout/vList6"/>
    <dgm:cxn modelId="{95B8268A-D014-4B3A-AB84-DEA455C0BCA0}" type="presOf" srcId="{D67F3B16-2123-4BB3-8CFE-5DB68E59592A}" destId="{F05E8430-1947-4C52-BAD2-4F643AB377B4}" srcOrd="0" destOrd="0" presId="urn:microsoft.com/office/officeart/2005/8/layout/vList6"/>
    <dgm:cxn modelId="{BEBCB066-F085-47D4-9C97-AEAB2BB059D3}" type="presOf" srcId="{BFC63203-3AAE-4ED2-9DC6-2B4AE3C57542}" destId="{9658DE69-75B3-4F56-BFCB-25EE430959A6}" srcOrd="0" destOrd="0" presId="urn:microsoft.com/office/officeart/2005/8/layout/vList6"/>
    <dgm:cxn modelId="{76E67C09-4629-4298-BF51-93707176BB72}" type="presOf" srcId="{B0EAF1A2-5426-4BA1-A3AC-FE0A978207ED}" destId="{A9F4DFC7-3EBC-4168-BAF1-24B99E3D5869}" srcOrd="0" destOrd="0" presId="urn:microsoft.com/office/officeart/2005/8/layout/vList6"/>
    <dgm:cxn modelId="{5EF86D05-F349-4499-9E9A-35879ABA954D}" type="presOf" srcId="{7AEF409E-1059-4155-ABD2-808C91B953B3}" destId="{2746F9D5-A47B-460D-BFBA-9B05FD60A74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01401074-F4B1-4F3B-8C26-FDFA65F1AD6D}" type="presOf" srcId="{9042EFF7-80AC-4BC9-B979-8FF9D67B1149}" destId="{D40B660F-B438-49B0-B30E-8D3E93DBBB86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85CDF0A0-9ACB-4D3A-880F-446505CAA737}" srcId="{BEBF7754-E73D-4B37-8915-032C34913796}" destId="{5E6F66F3-6498-45FF-B239-043AA5DE6FB9}" srcOrd="11" destOrd="0" parTransId="{7A844107-D5A1-4095-955A-E0F6DCB91D7E}" sibTransId="{08016D3E-81AB-48D5-AE6F-3FE495E1DDD7}"/>
    <dgm:cxn modelId="{537B9B51-774B-42C7-BAE2-C99973277F34}" type="presOf" srcId="{7F389A9C-6794-4015-9703-E0858CB2D7BF}" destId="{9D22DAD2-1E9B-48A9-BEA2-875E0BC6F664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25F9F22F-8FDF-4841-827F-1C8EB9B9FB19}" type="presOf" srcId="{93A7763F-B607-4F8C-9939-C5366770D233}" destId="{552B8F96-9A59-431D-8AAA-1B48BE21527B}" srcOrd="0" destOrd="0" presId="urn:microsoft.com/office/officeart/2005/8/layout/vList6"/>
    <dgm:cxn modelId="{5F8B4DD8-E88E-488B-ADA4-9C62294E4C1D}" type="presOf" srcId="{A57A9414-A04F-4899-B7F3-87365A672744}" destId="{CF2BE204-88D3-4FA7-9860-4E0B3A915A4F}" srcOrd="0" destOrd="0" presId="urn:microsoft.com/office/officeart/2005/8/layout/vList6"/>
    <dgm:cxn modelId="{F4BA97B4-9ECD-4AE6-9C22-E03192A5D65E}" type="presOf" srcId="{7DBD030D-9C5F-4EB4-9505-EFC4E6EF5A9F}" destId="{BBD27A67-F735-4CA4-86EF-D7E124A055E2}" srcOrd="0" destOrd="0" presId="urn:microsoft.com/office/officeart/2005/8/layout/vList6"/>
    <dgm:cxn modelId="{A3B28784-CCCC-4F5D-84B1-231417FC83A0}" srcId="{BEBF7754-E73D-4B37-8915-032C34913796}" destId="{52957ACE-88C5-4CA9-85E1-89396917234B}" srcOrd="14" destOrd="0" parTransId="{68C63265-D643-4392-94E9-91181E6CA632}" sibTransId="{AE7770F3-C908-4933-8627-DFBE10A627DD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6977AC1A-D86B-4152-816B-8E57EE9AA3EC}" srcId="{BEBF7754-E73D-4B37-8915-032C34913796}" destId="{7F389A9C-6794-4015-9703-E0858CB2D7BF}" srcOrd="18" destOrd="0" parTransId="{B52E6F98-4B1B-48A0-BFE0-6F55C30DBA95}" sibTransId="{96667279-1A3C-4A3F-BB7C-FA7484FD0A9F}"/>
    <dgm:cxn modelId="{8DCFC7C8-E070-46C6-B796-E5C01321B962}" type="presOf" srcId="{1274C059-36E6-4535-B2DB-303390EF6667}" destId="{AB6F5C39-3946-413A-BE2D-C758954BC2C3}" srcOrd="0" destOrd="0" presId="urn:microsoft.com/office/officeart/2005/8/layout/vList6"/>
    <dgm:cxn modelId="{0BE8C176-17D1-48F2-BB29-9B8EBBF2EFF4}" type="presOf" srcId="{48E25E06-F372-4D8E-927C-5D8C9C4DE736}" destId="{54B95005-01C7-4F66-8E7D-8888F194BF36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3EE87DB-7668-47BD-AD07-9B03C925C52F}" type="presOf" srcId="{D35E82A9-ECE4-4C51-B367-6BC24FD0C449}" destId="{EF3E8D9B-4D5C-472B-B350-46FA45F038D6}" srcOrd="0" destOrd="0" presId="urn:microsoft.com/office/officeart/2005/8/layout/vList6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6D2FC9C6-B993-474E-BAC0-7B29A3CE8482}" type="presOf" srcId="{85E95F25-4ED5-4FC0-89E1-776CF5275665}" destId="{81A16C7E-B794-4B0F-ABBB-49FB974D6385}" srcOrd="0" destOrd="0" presId="urn:microsoft.com/office/officeart/2005/8/layout/vList6"/>
    <dgm:cxn modelId="{8125AF75-4112-4FA9-9B98-4C32638A212F}" srcId="{7F389A9C-6794-4015-9703-E0858CB2D7BF}" destId="{E77EAC18-8314-4EE7-BD2A-5963160E7156}" srcOrd="0" destOrd="0" parTransId="{CD847932-4C25-47A1-9815-CD0059E54F9C}" sibTransId="{D8B98C41-3A9E-440A-A394-32927F7EF55C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FC918902-85E4-4FA6-8A25-8879F405C926}" type="presOf" srcId="{D75C6903-BF34-4842-A691-C9B34297E4D3}" destId="{EC5AD70E-A664-4540-A139-B29EABA64396}" srcOrd="0" destOrd="0" presId="urn:microsoft.com/office/officeart/2005/8/layout/vList6"/>
    <dgm:cxn modelId="{3E7737F4-2648-46BE-BE25-477358A0D3F4}" srcId="{5D971D9C-4032-4072-8691-FA129038664C}" destId="{3CC2BF65-3C13-475B-95B1-E820341B1B8B}" srcOrd="1" destOrd="0" parTransId="{811541A0-C6B5-4838-85A2-7014397C4EAD}" sibTransId="{3CE0730F-66A9-4EB0-BA68-3A98077F4E6C}"/>
    <dgm:cxn modelId="{5CA99564-6F43-49B5-9849-F0C17CD41884}" type="presOf" srcId="{3CC2BF65-3C13-475B-95B1-E820341B1B8B}" destId="{93408D8F-19D4-4E09-821E-A6B5FECD5777}" srcOrd="0" destOrd="1" presId="urn:microsoft.com/office/officeart/2005/8/layout/vList6"/>
    <dgm:cxn modelId="{C338C80D-EA9F-4E0D-BBD1-1047BA59CDD9}" srcId="{BEBF7754-E73D-4B37-8915-032C34913796}" destId="{85E95F25-4ED5-4FC0-89E1-776CF5275665}" srcOrd="16" destOrd="0" parTransId="{9B3E4B25-4450-4768-94DB-080C4EA76E55}" sibTransId="{9DD6C768-3F2A-435D-B02B-77ABF618BE01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C096440A-A434-4A63-93B8-E271B0EAD4AD}" type="presOf" srcId="{CA0FC13D-BDA9-4B84-8862-AD4538097B4E}" destId="{93408D8F-19D4-4E09-821E-A6B5FECD5777}" srcOrd="0" destOrd="0" presId="urn:microsoft.com/office/officeart/2005/8/layout/vList6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3DC45866-6ACB-4DEC-9ECF-E5EDE12574D9}" type="presOf" srcId="{BEBF7754-E73D-4B37-8915-032C34913796}" destId="{F7D013E3-007A-45F4-8E80-510FE121A8AD}" srcOrd="0" destOrd="0" presId="urn:microsoft.com/office/officeart/2005/8/layout/vList6"/>
    <dgm:cxn modelId="{9C143F23-557A-4B03-9A3F-FA50B1E73FEA}" type="presOf" srcId="{189D7460-B527-481A-9E20-59F0CA07E8DF}" destId="{B4B64F95-4CC2-4E68-AFEF-AF3B7CF5228C}" srcOrd="0" destOrd="0" presId="urn:microsoft.com/office/officeart/2005/8/layout/vList6"/>
    <dgm:cxn modelId="{0E886307-4018-4584-BF28-7CCE8BBFE440}" type="presOf" srcId="{3DEF8A63-0A15-47D9-BA92-1B4C44D829B3}" destId="{6CA393D1-1264-4922-B0AC-4B76854C2717}" srcOrd="0" destOrd="0" presId="urn:microsoft.com/office/officeart/2005/8/layout/vList6"/>
    <dgm:cxn modelId="{5EEAF751-8CD7-4B27-B364-B78C8D435F9D}" type="presOf" srcId="{882B0A8C-50FE-4EF6-9381-85167FA4C0CC}" destId="{A4DA6644-823F-4DA4-B441-51C150CCC0D9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45D6214-DB7D-472B-B337-1C21DC35CD03}" type="presOf" srcId="{130A1B7D-FE7D-4119-BF9D-2CC844002CE7}" destId="{7B522791-F7AA-44F1-B236-64551612DCC3}" srcOrd="0" destOrd="0" presId="urn:microsoft.com/office/officeart/2005/8/layout/vList6"/>
    <dgm:cxn modelId="{4F6DC122-6C31-46E9-86D5-52F5B5FC50E0}" type="presParOf" srcId="{F7D013E3-007A-45F4-8E80-510FE121A8AD}" destId="{A65861B4-B8EA-470D-9D14-6885570253CD}" srcOrd="0" destOrd="0" presId="urn:microsoft.com/office/officeart/2005/8/layout/vList6"/>
    <dgm:cxn modelId="{896E5652-4470-423D-89BF-3D7F06FF9C62}" type="presParOf" srcId="{A65861B4-B8EA-470D-9D14-6885570253CD}" destId="{A4DA6644-823F-4DA4-B441-51C150CCC0D9}" srcOrd="0" destOrd="0" presId="urn:microsoft.com/office/officeart/2005/8/layout/vList6"/>
    <dgm:cxn modelId="{28AA424B-23D1-4842-B379-1F34E8D09F30}" type="presParOf" srcId="{A65861B4-B8EA-470D-9D14-6885570253CD}" destId="{A9F4DFC7-3EBC-4168-BAF1-24B99E3D5869}" srcOrd="1" destOrd="0" presId="urn:microsoft.com/office/officeart/2005/8/layout/vList6"/>
    <dgm:cxn modelId="{653E28A1-998A-4CA4-8BE0-358E0BA7000B}" type="presParOf" srcId="{F7D013E3-007A-45F4-8E80-510FE121A8AD}" destId="{1F7CAD1B-60DA-4DAE-ACE1-33D9ED0FBC9D}" srcOrd="1" destOrd="0" presId="urn:microsoft.com/office/officeart/2005/8/layout/vList6"/>
    <dgm:cxn modelId="{630FB590-1141-44AB-9FA6-1C9B1CB3D034}" type="presParOf" srcId="{F7D013E3-007A-45F4-8E80-510FE121A8AD}" destId="{FA34D62A-6300-46D6-AC77-8B0D7DE754BC}" srcOrd="2" destOrd="0" presId="urn:microsoft.com/office/officeart/2005/8/layout/vList6"/>
    <dgm:cxn modelId="{F7B4E770-BF48-4EA3-9670-E0B009740C32}" type="presParOf" srcId="{FA34D62A-6300-46D6-AC77-8B0D7DE754BC}" destId="{CB5544C9-DEFB-49CA-8789-E60BBE9ED6F6}" srcOrd="0" destOrd="0" presId="urn:microsoft.com/office/officeart/2005/8/layout/vList6"/>
    <dgm:cxn modelId="{7BFD6B27-5A10-4B5D-927B-67FA9C71081F}" type="presParOf" srcId="{FA34D62A-6300-46D6-AC77-8B0D7DE754BC}" destId="{EF3E8D9B-4D5C-472B-B350-46FA45F038D6}" srcOrd="1" destOrd="0" presId="urn:microsoft.com/office/officeart/2005/8/layout/vList6"/>
    <dgm:cxn modelId="{FEFB786E-81B8-4F92-BB26-1D5349DACDE2}" type="presParOf" srcId="{F7D013E3-007A-45F4-8E80-510FE121A8AD}" destId="{9795A377-510F-44A8-BF50-3115FCC8A514}" srcOrd="3" destOrd="0" presId="urn:microsoft.com/office/officeart/2005/8/layout/vList6"/>
    <dgm:cxn modelId="{9354DF1D-D848-4838-A5EA-3A0BD085CE27}" type="presParOf" srcId="{F7D013E3-007A-45F4-8E80-510FE121A8AD}" destId="{0DDBD27E-842A-45E6-8E69-44644C02D0C7}" srcOrd="4" destOrd="0" presId="urn:microsoft.com/office/officeart/2005/8/layout/vList6"/>
    <dgm:cxn modelId="{BB563012-C709-4833-9DFA-2F4960BABE26}" type="presParOf" srcId="{0DDBD27E-842A-45E6-8E69-44644C02D0C7}" destId="{AB6F5C39-3946-413A-BE2D-C758954BC2C3}" srcOrd="0" destOrd="0" presId="urn:microsoft.com/office/officeart/2005/8/layout/vList6"/>
    <dgm:cxn modelId="{C3D6D358-D5CC-4575-A1EF-71EB5ADF8202}" type="presParOf" srcId="{0DDBD27E-842A-45E6-8E69-44644C02D0C7}" destId="{0FB3533A-8BBE-462E-B518-BE8FDBD01567}" srcOrd="1" destOrd="0" presId="urn:microsoft.com/office/officeart/2005/8/layout/vList6"/>
    <dgm:cxn modelId="{71A09863-20AA-467E-9015-BCA9CD05574B}" type="presParOf" srcId="{F7D013E3-007A-45F4-8E80-510FE121A8AD}" destId="{F4AF3711-1C5C-44C8-870A-7527705C9EC9}" srcOrd="5" destOrd="0" presId="urn:microsoft.com/office/officeart/2005/8/layout/vList6"/>
    <dgm:cxn modelId="{535B10CF-3DEA-4540-B277-2196DDBC3233}" type="presParOf" srcId="{F7D013E3-007A-45F4-8E80-510FE121A8AD}" destId="{00A0A57C-DFB1-4A38-9179-0B651CB1A349}" srcOrd="6" destOrd="0" presId="urn:microsoft.com/office/officeart/2005/8/layout/vList6"/>
    <dgm:cxn modelId="{90A87BDE-496F-46D7-B7FB-D874C13EAD0D}" type="presParOf" srcId="{00A0A57C-DFB1-4A38-9179-0B651CB1A349}" destId="{B4B64F95-4CC2-4E68-AFEF-AF3B7CF5228C}" srcOrd="0" destOrd="0" presId="urn:microsoft.com/office/officeart/2005/8/layout/vList6"/>
    <dgm:cxn modelId="{2C06C104-D858-41EE-A691-439346C97A29}" type="presParOf" srcId="{00A0A57C-DFB1-4A38-9179-0B651CB1A349}" destId="{370869FB-CF7A-4F26-BF37-68484D261832}" srcOrd="1" destOrd="0" presId="urn:microsoft.com/office/officeart/2005/8/layout/vList6"/>
    <dgm:cxn modelId="{E60B5FA9-5454-4061-AEE3-9ED9C8EA66FD}" type="presParOf" srcId="{F7D013E3-007A-45F4-8E80-510FE121A8AD}" destId="{183C3590-4F83-4B08-8441-6769DABB1510}" srcOrd="7" destOrd="0" presId="urn:microsoft.com/office/officeart/2005/8/layout/vList6"/>
    <dgm:cxn modelId="{A6C5E37B-9616-4EC4-A9D6-F9E056FE7B5A}" type="presParOf" srcId="{F7D013E3-007A-45F4-8E80-510FE121A8AD}" destId="{F87DDF0E-7BA1-4503-9911-DB89D8035E37}" srcOrd="8" destOrd="0" presId="urn:microsoft.com/office/officeart/2005/8/layout/vList6"/>
    <dgm:cxn modelId="{350C55F2-004F-4500-B36E-ACF02D89B308}" type="presParOf" srcId="{F87DDF0E-7BA1-4503-9911-DB89D8035E37}" destId="{2746F9D5-A47B-460D-BFBA-9B05FD60A746}" srcOrd="0" destOrd="0" presId="urn:microsoft.com/office/officeart/2005/8/layout/vList6"/>
    <dgm:cxn modelId="{695307C4-0FE9-4A87-8AE4-BE3BBAB8E3FA}" type="presParOf" srcId="{F87DDF0E-7BA1-4503-9911-DB89D8035E37}" destId="{F8BD5563-281E-4387-9BFA-9755847DC452}" srcOrd="1" destOrd="0" presId="urn:microsoft.com/office/officeart/2005/8/layout/vList6"/>
    <dgm:cxn modelId="{BFB650D0-DA42-4A26-8408-D9230803CE4F}" type="presParOf" srcId="{F7D013E3-007A-45F4-8E80-510FE121A8AD}" destId="{107B6298-0903-4314-8377-4D11A481B3F4}" srcOrd="9" destOrd="0" presId="urn:microsoft.com/office/officeart/2005/8/layout/vList6"/>
    <dgm:cxn modelId="{47E51C9B-A6CC-45F8-B349-69D98DB6DF06}" type="presParOf" srcId="{F7D013E3-007A-45F4-8E80-510FE121A8AD}" destId="{3AE19C34-7799-44E1-8928-8BF36DFAB7EF}" srcOrd="10" destOrd="0" presId="urn:microsoft.com/office/officeart/2005/8/layout/vList6"/>
    <dgm:cxn modelId="{DD8B8E82-243E-45BC-86F6-91347C3B1C4C}" type="presParOf" srcId="{3AE19C34-7799-44E1-8928-8BF36DFAB7EF}" destId="{E33EA90F-447E-4F76-B37B-7FD82A37B967}" srcOrd="0" destOrd="0" presId="urn:microsoft.com/office/officeart/2005/8/layout/vList6"/>
    <dgm:cxn modelId="{4263A6DE-7F82-4189-A330-E9A35F9CC674}" type="presParOf" srcId="{3AE19C34-7799-44E1-8928-8BF36DFAB7EF}" destId="{6CA393D1-1264-4922-B0AC-4B76854C2717}" srcOrd="1" destOrd="0" presId="urn:microsoft.com/office/officeart/2005/8/layout/vList6"/>
    <dgm:cxn modelId="{6A82FB92-A2E4-4E16-898F-2C96AA73BEB4}" type="presParOf" srcId="{F7D013E3-007A-45F4-8E80-510FE121A8AD}" destId="{651F54AA-EF3E-4D54-9EF5-5A5C084BBB30}" srcOrd="11" destOrd="0" presId="urn:microsoft.com/office/officeart/2005/8/layout/vList6"/>
    <dgm:cxn modelId="{65D6B341-0BE4-4BDA-86C4-8F4141639EF8}" type="presParOf" srcId="{F7D013E3-007A-45F4-8E80-510FE121A8AD}" destId="{45F24874-8733-4E23-A399-308379A2DC31}" srcOrd="12" destOrd="0" presId="urn:microsoft.com/office/officeart/2005/8/layout/vList6"/>
    <dgm:cxn modelId="{E0515F7B-FECB-4577-8779-684F1D16EF39}" type="presParOf" srcId="{45F24874-8733-4E23-A399-308379A2DC31}" destId="{F05E8430-1947-4C52-BAD2-4F643AB377B4}" srcOrd="0" destOrd="0" presId="urn:microsoft.com/office/officeart/2005/8/layout/vList6"/>
    <dgm:cxn modelId="{611030C0-E29B-45E6-8FE0-CC3BC3049148}" type="presParOf" srcId="{45F24874-8733-4E23-A399-308379A2DC31}" destId="{CF2BE204-88D3-4FA7-9860-4E0B3A915A4F}" srcOrd="1" destOrd="0" presId="urn:microsoft.com/office/officeart/2005/8/layout/vList6"/>
    <dgm:cxn modelId="{5463E4CF-2C83-44BB-B5FD-9F7FDE883895}" type="presParOf" srcId="{F7D013E3-007A-45F4-8E80-510FE121A8AD}" destId="{05492E05-4F44-42FE-B54C-1386E85BCA5E}" srcOrd="13" destOrd="0" presId="urn:microsoft.com/office/officeart/2005/8/layout/vList6"/>
    <dgm:cxn modelId="{5C1CC620-4EDC-40DF-B363-1AF46FA30B79}" type="presParOf" srcId="{F7D013E3-007A-45F4-8E80-510FE121A8AD}" destId="{DC3C8B72-50B9-4234-A9D9-120A0F0DFEF8}" srcOrd="14" destOrd="0" presId="urn:microsoft.com/office/officeart/2005/8/layout/vList6"/>
    <dgm:cxn modelId="{97C8C595-4A30-4DB6-AB3E-F39FF41355A9}" type="presParOf" srcId="{DC3C8B72-50B9-4234-A9D9-120A0F0DFEF8}" destId="{77BE2F95-FE92-4D4A-BE2D-C9D18E836906}" srcOrd="0" destOrd="0" presId="urn:microsoft.com/office/officeart/2005/8/layout/vList6"/>
    <dgm:cxn modelId="{DA4ED5EF-15DB-4AA2-855A-42CA0CF9E7FE}" type="presParOf" srcId="{DC3C8B72-50B9-4234-A9D9-120A0F0DFEF8}" destId="{72629B72-585F-4A9E-BF0C-F5CFB7AC3AF2}" srcOrd="1" destOrd="0" presId="urn:microsoft.com/office/officeart/2005/8/layout/vList6"/>
    <dgm:cxn modelId="{B2E14E61-222E-4ADE-BA8E-286460EC68F8}" type="presParOf" srcId="{F7D013E3-007A-45F4-8E80-510FE121A8AD}" destId="{B8AFF08F-0BF5-4E6F-B738-DD445A96C076}" srcOrd="15" destOrd="0" presId="urn:microsoft.com/office/officeart/2005/8/layout/vList6"/>
    <dgm:cxn modelId="{19D72451-55D0-4734-8910-95143BFEB7A8}" type="presParOf" srcId="{F7D013E3-007A-45F4-8E80-510FE121A8AD}" destId="{300E99BF-A664-45A9-B24F-505CD7419DD3}" srcOrd="16" destOrd="0" presId="urn:microsoft.com/office/officeart/2005/8/layout/vList6"/>
    <dgm:cxn modelId="{6CF39ED9-7E5F-4866-9BA0-09E4DE03E3E0}" type="presParOf" srcId="{300E99BF-A664-45A9-B24F-505CD7419DD3}" destId="{54B95005-01C7-4F66-8E7D-8888F194BF36}" srcOrd="0" destOrd="0" presId="urn:microsoft.com/office/officeart/2005/8/layout/vList6"/>
    <dgm:cxn modelId="{64D1C93D-EE66-4DC4-89F0-88614FD4B064}" type="presParOf" srcId="{300E99BF-A664-45A9-B24F-505CD7419DD3}" destId="{D40B660F-B438-49B0-B30E-8D3E93DBBB86}" srcOrd="1" destOrd="0" presId="urn:microsoft.com/office/officeart/2005/8/layout/vList6"/>
    <dgm:cxn modelId="{68CDB206-B0F0-4168-8BC2-BE07F2022DD6}" type="presParOf" srcId="{F7D013E3-007A-45F4-8E80-510FE121A8AD}" destId="{C3BA250F-EE3D-438D-B5D4-C867B4EC6BF6}" srcOrd="17" destOrd="0" presId="urn:microsoft.com/office/officeart/2005/8/layout/vList6"/>
    <dgm:cxn modelId="{C1578FD3-7493-4791-94B5-E34CC609DE2D}" type="presParOf" srcId="{F7D013E3-007A-45F4-8E80-510FE121A8AD}" destId="{7ECC6C4A-51CA-4BBA-8EF8-F1E1C5BF5068}" srcOrd="18" destOrd="0" presId="urn:microsoft.com/office/officeart/2005/8/layout/vList6"/>
    <dgm:cxn modelId="{89DFC1B4-7F6A-468A-8F47-F4972458BE89}" type="presParOf" srcId="{7ECC6C4A-51CA-4BBA-8EF8-F1E1C5BF5068}" destId="{5E217489-CCF2-4916-B892-F4E1AAA78862}" srcOrd="0" destOrd="0" presId="urn:microsoft.com/office/officeart/2005/8/layout/vList6"/>
    <dgm:cxn modelId="{FB74FAA9-C89B-47AA-B4B8-50C809CEAB6A}" type="presParOf" srcId="{7ECC6C4A-51CA-4BBA-8EF8-F1E1C5BF5068}" destId="{371324B0-DF91-4526-BDEC-3E3B999A7926}" srcOrd="1" destOrd="0" presId="urn:microsoft.com/office/officeart/2005/8/layout/vList6"/>
    <dgm:cxn modelId="{2AA20C7E-6BE7-40B9-B899-F9F75F06AA84}" type="presParOf" srcId="{F7D013E3-007A-45F4-8E80-510FE121A8AD}" destId="{58504831-11C3-4F11-9C77-816ECDDE5945}" srcOrd="19" destOrd="0" presId="urn:microsoft.com/office/officeart/2005/8/layout/vList6"/>
    <dgm:cxn modelId="{FE262EC0-6832-4967-A34A-7D153E74EF0D}" type="presParOf" srcId="{F7D013E3-007A-45F4-8E80-510FE121A8AD}" destId="{E3FD8822-96AC-4171-80A3-3F9BF987506C}" srcOrd="20" destOrd="0" presId="urn:microsoft.com/office/officeart/2005/8/layout/vList6"/>
    <dgm:cxn modelId="{6139D25D-9159-433F-B8FF-970875781234}" type="presParOf" srcId="{E3FD8822-96AC-4171-80A3-3F9BF987506C}" destId="{8A4D6183-13B5-4AF5-BAA8-F0659EA8EFA5}" srcOrd="0" destOrd="0" presId="urn:microsoft.com/office/officeart/2005/8/layout/vList6"/>
    <dgm:cxn modelId="{DFB6CFBB-9D86-4DC7-9456-1BF667E5554D}" type="presParOf" srcId="{E3FD8822-96AC-4171-80A3-3F9BF987506C}" destId="{BBD27A67-F735-4CA4-86EF-D7E124A055E2}" srcOrd="1" destOrd="0" presId="urn:microsoft.com/office/officeart/2005/8/layout/vList6"/>
    <dgm:cxn modelId="{5B52A22E-CFE0-46A1-8B6D-FD88AC0575BF}" type="presParOf" srcId="{F7D013E3-007A-45F4-8E80-510FE121A8AD}" destId="{4130F41F-F0C7-4563-87CB-23E775B6343B}" srcOrd="21" destOrd="0" presId="urn:microsoft.com/office/officeart/2005/8/layout/vList6"/>
    <dgm:cxn modelId="{BC922393-89D7-426D-86EC-174A32174E5B}" type="presParOf" srcId="{F7D013E3-007A-45F4-8E80-510FE121A8AD}" destId="{E82B70BB-8862-4830-9946-44F6EDF52F2B}" srcOrd="22" destOrd="0" presId="urn:microsoft.com/office/officeart/2005/8/layout/vList6"/>
    <dgm:cxn modelId="{499FA325-8BBD-4523-96FF-B407C15372FD}" type="presParOf" srcId="{E82B70BB-8862-4830-9946-44F6EDF52F2B}" destId="{C7A7C9B9-834E-4C1B-8B4A-4F8B3046732A}" srcOrd="0" destOrd="0" presId="urn:microsoft.com/office/officeart/2005/8/layout/vList6"/>
    <dgm:cxn modelId="{F9A921ED-5960-4A24-9940-A5C3840576BF}" type="presParOf" srcId="{E82B70BB-8862-4830-9946-44F6EDF52F2B}" destId="{41E9F16E-2082-42A5-8541-3D27CBED19A5}" srcOrd="1" destOrd="0" presId="urn:microsoft.com/office/officeart/2005/8/layout/vList6"/>
    <dgm:cxn modelId="{3987BB7A-6F30-4B67-A33D-ACA868E5D97C}" type="presParOf" srcId="{F7D013E3-007A-45F4-8E80-510FE121A8AD}" destId="{7C321FA1-9200-4364-ABEC-145DC3BDA20E}" srcOrd="23" destOrd="0" presId="urn:microsoft.com/office/officeart/2005/8/layout/vList6"/>
    <dgm:cxn modelId="{BE34D142-C83A-4AF2-BE49-B732F2B364E3}" type="presParOf" srcId="{F7D013E3-007A-45F4-8E80-510FE121A8AD}" destId="{509C5EC1-24C2-4EBA-9AE4-B9285F148BC6}" srcOrd="24" destOrd="0" presId="urn:microsoft.com/office/officeart/2005/8/layout/vList6"/>
    <dgm:cxn modelId="{43809905-6106-4DD8-A6A1-D223613E02F2}" type="presParOf" srcId="{509C5EC1-24C2-4EBA-9AE4-B9285F148BC6}" destId="{A0A7F83F-A92F-4C2E-9EE6-6A08C5DE8711}" srcOrd="0" destOrd="0" presId="urn:microsoft.com/office/officeart/2005/8/layout/vList6"/>
    <dgm:cxn modelId="{27292EE3-817C-4923-BFE8-456D631D6112}" type="presParOf" srcId="{509C5EC1-24C2-4EBA-9AE4-B9285F148BC6}" destId="{552B8F96-9A59-431D-8AAA-1B48BE21527B}" srcOrd="1" destOrd="0" presId="urn:microsoft.com/office/officeart/2005/8/layout/vList6"/>
    <dgm:cxn modelId="{DB3D8FBB-33B7-44C3-B182-8DC0EEF0B7DF}" type="presParOf" srcId="{F7D013E3-007A-45F4-8E80-510FE121A8AD}" destId="{697CA102-041A-4607-B521-073A5225255F}" srcOrd="25" destOrd="0" presId="urn:microsoft.com/office/officeart/2005/8/layout/vList6"/>
    <dgm:cxn modelId="{E0A56983-C56B-4C4F-B5D2-DCD301C47353}" type="presParOf" srcId="{F7D013E3-007A-45F4-8E80-510FE121A8AD}" destId="{19A660EF-FF81-4E96-87F9-B646AC3D0E18}" srcOrd="26" destOrd="0" presId="urn:microsoft.com/office/officeart/2005/8/layout/vList6"/>
    <dgm:cxn modelId="{8D429633-42C9-40B6-97BA-DE1E236E0728}" type="presParOf" srcId="{19A660EF-FF81-4E96-87F9-B646AC3D0E18}" destId="{8B9495AA-4D88-4DAE-AB47-FB7568C5B6CF}" srcOrd="0" destOrd="0" presId="urn:microsoft.com/office/officeart/2005/8/layout/vList6"/>
    <dgm:cxn modelId="{FBD4F7C9-42F7-49F9-954B-EA2EBD7340FF}" type="presParOf" srcId="{19A660EF-FF81-4E96-87F9-B646AC3D0E18}" destId="{4CD15835-AAA5-4109-B440-B4F911A4DEEC}" srcOrd="1" destOrd="0" presId="urn:microsoft.com/office/officeart/2005/8/layout/vList6"/>
    <dgm:cxn modelId="{EBA090E8-0BEE-43ED-B61D-3C545EF6CB5D}" type="presParOf" srcId="{F7D013E3-007A-45F4-8E80-510FE121A8AD}" destId="{94D5B9CE-8806-4238-A541-21404876D5BF}" srcOrd="27" destOrd="0" presId="urn:microsoft.com/office/officeart/2005/8/layout/vList6"/>
    <dgm:cxn modelId="{B524DE57-3104-421C-9EC6-2B50E5EFD985}" type="presParOf" srcId="{F7D013E3-007A-45F4-8E80-510FE121A8AD}" destId="{7A36DD8B-FE68-4724-A778-6A4C502D2565}" srcOrd="28" destOrd="0" presId="urn:microsoft.com/office/officeart/2005/8/layout/vList6"/>
    <dgm:cxn modelId="{FD643EA5-14EC-4370-8699-93150B711DBC}" type="presParOf" srcId="{7A36DD8B-FE68-4724-A778-6A4C502D2565}" destId="{AAB11081-101E-41FF-B7B7-865D6B61DD85}" srcOrd="0" destOrd="0" presId="urn:microsoft.com/office/officeart/2005/8/layout/vList6"/>
    <dgm:cxn modelId="{DB9C6A59-0F94-4CDD-B25A-2BE792FE9579}" type="presParOf" srcId="{7A36DD8B-FE68-4724-A778-6A4C502D2565}" destId="{9658DE69-75B3-4F56-BFCB-25EE430959A6}" srcOrd="1" destOrd="0" presId="urn:microsoft.com/office/officeart/2005/8/layout/vList6"/>
    <dgm:cxn modelId="{98EA2A3C-4B50-43AE-932E-82C0E15D754C}" type="presParOf" srcId="{F7D013E3-007A-45F4-8E80-510FE121A8AD}" destId="{8B274A55-AF3C-4FB6-BD04-4515ADF87CA7}" srcOrd="29" destOrd="0" presId="urn:microsoft.com/office/officeart/2005/8/layout/vList6"/>
    <dgm:cxn modelId="{E8E2C19D-24AC-4FEE-A6FB-F46665884B36}" type="presParOf" srcId="{F7D013E3-007A-45F4-8E80-510FE121A8AD}" destId="{1B88F344-B0F7-4CA8-A647-0301E38BB82A}" srcOrd="30" destOrd="0" presId="urn:microsoft.com/office/officeart/2005/8/layout/vList6"/>
    <dgm:cxn modelId="{526B83CD-4ABC-4DB5-A445-EC08E4BBF851}" type="presParOf" srcId="{1B88F344-B0F7-4CA8-A647-0301E38BB82A}" destId="{792FE208-16B4-424C-95BE-16EBC87E5300}" srcOrd="0" destOrd="0" presId="urn:microsoft.com/office/officeart/2005/8/layout/vList6"/>
    <dgm:cxn modelId="{4586C461-1A88-4D42-AE59-6C39F37C245E}" type="presParOf" srcId="{1B88F344-B0F7-4CA8-A647-0301E38BB82A}" destId="{93408D8F-19D4-4E09-821E-A6B5FECD5777}" srcOrd="1" destOrd="0" presId="urn:microsoft.com/office/officeart/2005/8/layout/vList6"/>
    <dgm:cxn modelId="{19B849F1-FCD1-4061-A4C0-CF452238F810}" type="presParOf" srcId="{F7D013E3-007A-45F4-8E80-510FE121A8AD}" destId="{C80C1C43-C566-4AA1-9F6B-6B0DD0A6136E}" srcOrd="31" destOrd="0" presId="urn:microsoft.com/office/officeart/2005/8/layout/vList6"/>
    <dgm:cxn modelId="{98273095-2616-4C04-AC98-034AF8796261}" type="presParOf" srcId="{F7D013E3-007A-45F4-8E80-510FE121A8AD}" destId="{0FCAB7A3-CB1B-4115-844A-C950C152C0EB}" srcOrd="32" destOrd="0" presId="urn:microsoft.com/office/officeart/2005/8/layout/vList6"/>
    <dgm:cxn modelId="{7DEB124B-FE90-430E-A459-FD0D3F169BA1}" type="presParOf" srcId="{0FCAB7A3-CB1B-4115-844A-C950C152C0EB}" destId="{81A16C7E-B794-4B0F-ABBB-49FB974D6385}" srcOrd="0" destOrd="0" presId="urn:microsoft.com/office/officeart/2005/8/layout/vList6"/>
    <dgm:cxn modelId="{5B471064-0681-48FE-BEC9-89D3B135729E}" type="presParOf" srcId="{0FCAB7A3-CB1B-4115-844A-C950C152C0EB}" destId="{7EAECA9B-CE53-4BD0-ADE6-B5DAC66628D7}" srcOrd="1" destOrd="0" presId="urn:microsoft.com/office/officeart/2005/8/layout/vList6"/>
    <dgm:cxn modelId="{EB4C8A86-0A3B-41DA-B707-99AF155C44A0}" type="presParOf" srcId="{F7D013E3-007A-45F4-8E80-510FE121A8AD}" destId="{14465297-D757-44A8-906D-8ABB46DC8675}" srcOrd="33" destOrd="0" presId="urn:microsoft.com/office/officeart/2005/8/layout/vList6"/>
    <dgm:cxn modelId="{3EEC7C45-FBD1-4898-917D-19DA47E286F3}" type="presParOf" srcId="{F7D013E3-007A-45F4-8E80-510FE121A8AD}" destId="{84240FB3-6CCF-46A3-8C2B-F941386550FE}" srcOrd="34" destOrd="0" presId="urn:microsoft.com/office/officeart/2005/8/layout/vList6"/>
    <dgm:cxn modelId="{58F37819-AA36-44A6-944B-475CAA51565A}" type="presParOf" srcId="{84240FB3-6CCF-46A3-8C2B-F941386550FE}" destId="{EC5AD70E-A664-4540-A139-B29EABA64396}" srcOrd="0" destOrd="0" presId="urn:microsoft.com/office/officeart/2005/8/layout/vList6"/>
    <dgm:cxn modelId="{E0C98139-859F-4860-B182-CDB9645EC7FC}" type="presParOf" srcId="{84240FB3-6CCF-46A3-8C2B-F941386550FE}" destId="{7B522791-F7AA-44F1-B236-64551612DCC3}" srcOrd="1" destOrd="0" presId="urn:microsoft.com/office/officeart/2005/8/layout/vList6"/>
    <dgm:cxn modelId="{A8EF008E-A446-40FC-BF58-237752C261CF}" type="presParOf" srcId="{F7D013E3-007A-45F4-8E80-510FE121A8AD}" destId="{298ED527-400C-405C-AF0F-D47AC4152C29}" srcOrd="35" destOrd="0" presId="urn:microsoft.com/office/officeart/2005/8/layout/vList6"/>
    <dgm:cxn modelId="{9A948D83-DD12-4EC9-8C8E-5950C54C187D}" type="presParOf" srcId="{F7D013E3-007A-45F4-8E80-510FE121A8AD}" destId="{DB948E1E-F73C-4B87-A087-CC0D9F2EC10E}" srcOrd="36" destOrd="0" presId="urn:microsoft.com/office/officeart/2005/8/layout/vList6"/>
    <dgm:cxn modelId="{8035E628-6FAE-4774-A7EE-12C02D4DFC05}" type="presParOf" srcId="{DB948E1E-F73C-4B87-A087-CC0D9F2EC10E}" destId="{9D22DAD2-1E9B-48A9-BEA2-875E0BC6F664}" srcOrd="0" destOrd="0" presId="urn:microsoft.com/office/officeart/2005/8/layout/vList6"/>
    <dgm:cxn modelId="{F5ABAC9B-C8B1-4B2A-8D01-A81E11909D34}" type="presParOf" srcId="{DB948E1E-F73C-4B87-A087-CC0D9F2EC10E}" destId="{7B80F909-74B7-429B-A644-2E748A66C5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15873" y="0"/>
          <a:ext cx="4886096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kern="1200" dirty="0"/>
        </a:p>
      </dsp:txBody>
      <dsp:txXfrm>
        <a:off x="2515873" y="32611"/>
        <a:ext cx="4788263" cy="195666"/>
      </dsp:txXfrm>
    </dsp:sp>
    <dsp:sp modelId="{A4DA6644-823F-4DA4-B441-51C150CCC0D9}">
      <dsp:nvSpPr>
        <dsp:cNvPr id="0" name=""/>
        <dsp:cNvSpPr/>
      </dsp:nvSpPr>
      <dsp:spPr>
        <a:xfrm>
          <a:off x="736918" y="1963"/>
          <a:ext cx="1776969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2 415,1 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9654" y="14699"/>
        <a:ext cx="1751497" cy="235416"/>
      </dsp:txXfrm>
    </dsp:sp>
    <dsp:sp modelId="{EF3E8D9B-4D5C-472B-B350-46FA45F038D6}">
      <dsp:nvSpPr>
        <dsp:cNvPr id="0" name=""/>
        <dsp:cNvSpPr/>
      </dsp:nvSpPr>
      <dsp:spPr>
        <a:xfrm>
          <a:off x="2513880" y="281719"/>
          <a:ext cx="4930085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80" y="314330"/>
        <a:ext cx="4832252" cy="195666"/>
      </dsp:txXfrm>
    </dsp:sp>
    <dsp:sp modelId="{CB5544C9-DEFB-49CA-8789-E60BBE9ED6F6}">
      <dsp:nvSpPr>
        <dsp:cNvPr id="0" name=""/>
        <dsp:cNvSpPr/>
      </dsp:nvSpPr>
      <dsp:spPr>
        <a:xfrm>
          <a:off x="738895" y="28894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1 010 488,9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631" y="301676"/>
        <a:ext cx="1703555" cy="235416"/>
      </dsp:txXfrm>
    </dsp:sp>
    <dsp:sp modelId="{0FB3533A-8BBE-462E-B518-BE8FDBD01567}">
      <dsp:nvSpPr>
        <dsp:cNvPr id="0" name=""/>
        <dsp:cNvSpPr/>
      </dsp:nvSpPr>
      <dsp:spPr>
        <a:xfrm>
          <a:off x="2513896" y="56386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96473"/>
        <a:ext cx="4784309" cy="195666"/>
      </dsp:txXfrm>
    </dsp:sp>
    <dsp:sp modelId="{AB6F5C39-3946-413A-BE2D-C758954BC2C3}">
      <dsp:nvSpPr>
        <dsp:cNvPr id="0" name=""/>
        <dsp:cNvSpPr/>
      </dsp:nvSpPr>
      <dsp:spPr>
        <a:xfrm>
          <a:off x="762867" y="575917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4 659 908,9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88653"/>
        <a:ext cx="1703555" cy="235416"/>
      </dsp:txXfrm>
    </dsp:sp>
    <dsp:sp modelId="{370869FB-CF7A-4F26-BF37-68484D261832}">
      <dsp:nvSpPr>
        <dsp:cNvPr id="0" name=""/>
        <dsp:cNvSpPr/>
      </dsp:nvSpPr>
      <dsp:spPr>
        <a:xfrm>
          <a:off x="2491894" y="865545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898156"/>
        <a:ext cx="4784309" cy="195666"/>
      </dsp:txXfrm>
    </dsp:sp>
    <dsp:sp modelId="{B4B64F95-4CC2-4E68-AFEF-AF3B7CF5228C}">
      <dsp:nvSpPr>
        <dsp:cNvPr id="0" name=""/>
        <dsp:cNvSpPr/>
      </dsp:nvSpPr>
      <dsp:spPr>
        <a:xfrm>
          <a:off x="762867" y="862895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142 254,2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875631"/>
        <a:ext cx="1703555" cy="235416"/>
      </dsp:txXfrm>
    </dsp:sp>
    <dsp:sp modelId="{F8BD5563-281E-4387-9BFA-9755847DC452}">
      <dsp:nvSpPr>
        <dsp:cNvPr id="0" name=""/>
        <dsp:cNvSpPr/>
      </dsp:nvSpPr>
      <dsp:spPr>
        <a:xfrm>
          <a:off x="2491894" y="114987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182483"/>
        <a:ext cx="4784309" cy="195666"/>
      </dsp:txXfrm>
    </dsp:sp>
    <dsp:sp modelId="{2746F9D5-A47B-460D-BFBA-9B05FD60A746}">
      <dsp:nvSpPr>
        <dsp:cNvPr id="0" name=""/>
        <dsp:cNvSpPr/>
      </dsp:nvSpPr>
      <dsp:spPr>
        <a:xfrm>
          <a:off x="762867" y="114987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276 804,4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162608"/>
        <a:ext cx="1703555" cy="235416"/>
      </dsp:txXfrm>
    </dsp:sp>
    <dsp:sp modelId="{6CA393D1-1264-4922-B0AC-4B76854C2717}">
      <dsp:nvSpPr>
        <dsp:cNvPr id="0" name=""/>
        <dsp:cNvSpPr/>
      </dsp:nvSpPr>
      <dsp:spPr>
        <a:xfrm>
          <a:off x="2513896" y="143684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kern="1200" dirty="0"/>
        </a:p>
      </dsp:txBody>
      <dsp:txXfrm>
        <a:off x="2513896" y="1469460"/>
        <a:ext cx="4784309" cy="195666"/>
      </dsp:txXfrm>
    </dsp:sp>
    <dsp:sp modelId="{E33EA90F-447E-4F76-B37B-7FD82A37B967}">
      <dsp:nvSpPr>
        <dsp:cNvPr id="0" name=""/>
        <dsp:cNvSpPr/>
      </dsp:nvSpPr>
      <dsp:spPr>
        <a:xfrm>
          <a:off x="740865" y="143684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13 700,9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1449585"/>
        <a:ext cx="1747559" cy="235416"/>
      </dsp:txXfrm>
    </dsp:sp>
    <dsp:sp modelId="{CF2BE204-88D3-4FA7-9860-4E0B3A915A4F}">
      <dsp:nvSpPr>
        <dsp:cNvPr id="0" name=""/>
        <dsp:cNvSpPr/>
      </dsp:nvSpPr>
      <dsp:spPr>
        <a:xfrm>
          <a:off x="2491894" y="172382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756437"/>
        <a:ext cx="4784309" cy="195666"/>
      </dsp:txXfrm>
    </dsp:sp>
    <dsp:sp modelId="{F05E8430-1947-4C52-BAD2-4F643AB377B4}">
      <dsp:nvSpPr>
        <dsp:cNvPr id="0" name=""/>
        <dsp:cNvSpPr/>
      </dsp:nvSpPr>
      <dsp:spPr>
        <a:xfrm>
          <a:off x="762867" y="172382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73 740,3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736562"/>
        <a:ext cx="1703555" cy="235416"/>
      </dsp:txXfrm>
    </dsp:sp>
    <dsp:sp modelId="{72629B72-585F-4A9E-BF0C-F5CFB7AC3AF2}">
      <dsp:nvSpPr>
        <dsp:cNvPr id="0" name=""/>
        <dsp:cNvSpPr/>
      </dsp:nvSpPr>
      <dsp:spPr>
        <a:xfrm>
          <a:off x="2447415" y="2010803"/>
          <a:ext cx="4969410" cy="441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7415" y="2065970"/>
        <a:ext cx="4803910" cy="331000"/>
      </dsp:txXfrm>
    </dsp:sp>
    <dsp:sp modelId="{77BE2F95-FE92-4D4A-BE2D-C9D18E836906}">
      <dsp:nvSpPr>
        <dsp:cNvPr id="0" name=""/>
        <dsp:cNvSpPr/>
      </dsp:nvSpPr>
      <dsp:spPr>
        <a:xfrm>
          <a:off x="720077" y="2016225"/>
          <a:ext cx="1727338" cy="430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164 366,0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092" y="2037240"/>
        <a:ext cx="1685308" cy="388461"/>
      </dsp:txXfrm>
    </dsp:sp>
    <dsp:sp modelId="{D40B660F-B438-49B0-B30E-8D3E93DBBB86}">
      <dsp:nvSpPr>
        <dsp:cNvPr id="0" name=""/>
        <dsp:cNvSpPr/>
      </dsp:nvSpPr>
      <dsp:spPr>
        <a:xfrm>
          <a:off x="2513896" y="2478227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kern="1200" dirty="0"/>
        </a:p>
      </dsp:txBody>
      <dsp:txXfrm>
        <a:off x="2513896" y="2510838"/>
        <a:ext cx="4784309" cy="195666"/>
      </dsp:txXfrm>
    </dsp:sp>
    <dsp:sp modelId="{54B95005-01C7-4F66-8E7D-8888F194BF36}">
      <dsp:nvSpPr>
        <dsp:cNvPr id="0" name=""/>
        <dsp:cNvSpPr/>
      </dsp:nvSpPr>
      <dsp:spPr>
        <a:xfrm>
          <a:off x="740865" y="2478227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107 913,8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2490963"/>
        <a:ext cx="1747559" cy="235416"/>
      </dsp:txXfrm>
    </dsp:sp>
    <dsp:sp modelId="{371324B0-DF91-4526-BDEC-3E3B999A7926}">
      <dsp:nvSpPr>
        <dsp:cNvPr id="0" name=""/>
        <dsp:cNvSpPr/>
      </dsp:nvSpPr>
      <dsp:spPr>
        <a:xfrm>
          <a:off x="2491894" y="2765204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2797815"/>
        <a:ext cx="4784309" cy="195666"/>
      </dsp:txXfrm>
    </dsp:sp>
    <dsp:sp modelId="{5E217489-CCF2-4916-B892-F4E1AAA78862}">
      <dsp:nvSpPr>
        <dsp:cNvPr id="0" name=""/>
        <dsp:cNvSpPr/>
      </dsp:nvSpPr>
      <dsp:spPr>
        <a:xfrm>
          <a:off x="762867" y="2765204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105 581,7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(53,7%)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2777940"/>
        <a:ext cx="1703555" cy="235416"/>
      </dsp:txXfrm>
    </dsp:sp>
    <dsp:sp modelId="{BBD27A67-F735-4CA4-86EF-D7E124A055E2}">
      <dsp:nvSpPr>
        <dsp:cNvPr id="0" name=""/>
        <dsp:cNvSpPr/>
      </dsp:nvSpPr>
      <dsp:spPr>
        <a:xfrm>
          <a:off x="2491894" y="305218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084792"/>
        <a:ext cx="4784309" cy="195666"/>
      </dsp:txXfrm>
    </dsp:sp>
    <dsp:sp modelId="{8A4D6183-13B5-4AF5-BAA8-F0659EA8EFA5}">
      <dsp:nvSpPr>
        <dsp:cNvPr id="0" name=""/>
        <dsp:cNvSpPr/>
      </dsp:nvSpPr>
      <dsp:spPr>
        <a:xfrm>
          <a:off x="762867" y="3052181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192,0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(33,7%)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064917"/>
        <a:ext cx="1703555" cy="235416"/>
      </dsp:txXfrm>
    </dsp:sp>
    <dsp:sp modelId="{41E9F16E-2082-42A5-8541-3D27CBED19A5}">
      <dsp:nvSpPr>
        <dsp:cNvPr id="0" name=""/>
        <dsp:cNvSpPr/>
      </dsp:nvSpPr>
      <dsp:spPr>
        <a:xfrm>
          <a:off x="2491894" y="333915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371769"/>
        <a:ext cx="4784309" cy="195666"/>
      </dsp:txXfrm>
    </dsp:sp>
    <dsp:sp modelId="{C7A7C9B9-834E-4C1B-8B4A-4F8B3046732A}">
      <dsp:nvSpPr>
        <dsp:cNvPr id="0" name=""/>
        <dsp:cNvSpPr/>
      </dsp:nvSpPr>
      <dsp:spPr>
        <a:xfrm>
          <a:off x="762867" y="3339158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1 182 122,2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351894"/>
        <a:ext cx="1703555" cy="235416"/>
      </dsp:txXfrm>
    </dsp:sp>
    <dsp:sp modelId="{552B8F96-9A59-431D-8AAA-1B48BE21527B}">
      <dsp:nvSpPr>
        <dsp:cNvPr id="0" name=""/>
        <dsp:cNvSpPr/>
      </dsp:nvSpPr>
      <dsp:spPr>
        <a:xfrm>
          <a:off x="2493433" y="3635388"/>
          <a:ext cx="4877374" cy="3921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433" y="3684410"/>
        <a:ext cx="4730310" cy="294129"/>
      </dsp:txXfrm>
    </dsp:sp>
    <dsp:sp modelId="{A0A7F83F-A92F-4C2E-9EE6-6A08C5DE8711}">
      <dsp:nvSpPr>
        <dsp:cNvPr id="0" name=""/>
        <dsp:cNvSpPr/>
      </dsp:nvSpPr>
      <dsp:spPr>
        <a:xfrm>
          <a:off x="766095" y="3626135"/>
          <a:ext cx="1727338" cy="410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166 682,4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43" y="3646183"/>
        <a:ext cx="1687242" cy="370581"/>
      </dsp:txXfrm>
    </dsp:sp>
    <dsp:sp modelId="{4CD15835-AAA5-4109-B440-B4F911A4DEEC}">
      <dsp:nvSpPr>
        <dsp:cNvPr id="0" name=""/>
        <dsp:cNvSpPr/>
      </dsp:nvSpPr>
      <dsp:spPr>
        <a:xfrm>
          <a:off x="2491894" y="406290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4095513"/>
        <a:ext cx="4784309" cy="195666"/>
      </dsp:txXfrm>
    </dsp:sp>
    <dsp:sp modelId="{8B9495AA-4D88-4DAE-AB47-FB7568C5B6CF}">
      <dsp:nvSpPr>
        <dsp:cNvPr id="0" name=""/>
        <dsp:cNvSpPr/>
      </dsp:nvSpPr>
      <dsp:spPr>
        <a:xfrm>
          <a:off x="762867" y="406290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998 408,1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075638"/>
        <a:ext cx="1703555" cy="235416"/>
      </dsp:txXfrm>
    </dsp:sp>
    <dsp:sp modelId="{9658DE69-75B3-4F56-BFCB-25EE430959A6}">
      <dsp:nvSpPr>
        <dsp:cNvPr id="0" name=""/>
        <dsp:cNvSpPr/>
      </dsp:nvSpPr>
      <dsp:spPr>
        <a:xfrm>
          <a:off x="2513896" y="434987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kern="1200" dirty="0"/>
        </a:p>
      </dsp:txBody>
      <dsp:txXfrm>
        <a:off x="2513896" y="4382490"/>
        <a:ext cx="4784309" cy="195666"/>
      </dsp:txXfrm>
    </dsp:sp>
    <dsp:sp modelId="{AAB11081-101E-41FF-B7B7-865D6B61DD85}">
      <dsp:nvSpPr>
        <dsp:cNvPr id="0" name=""/>
        <dsp:cNvSpPr/>
      </dsp:nvSpPr>
      <dsp:spPr>
        <a:xfrm>
          <a:off x="740865" y="434987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252 706,5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362615"/>
        <a:ext cx="1747559" cy="235416"/>
      </dsp:txXfrm>
    </dsp:sp>
    <dsp:sp modelId="{93408D8F-19D4-4E09-821E-A6B5FECD5777}">
      <dsp:nvSpPr>
        <dsp:cNvPr id="0" name=""/>
        <dsp:cNvSpPr/>
      </dsp:nvSpPr>
      <dsp:spPr>
        <a:xfrm>
          <a:off x="2491894" y="463685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>
        <a:off x="2491894" y="4669467"/>
        <a:ext cx="4784309" cy="195666"/>
      </dsp:txXfrm>
    </dsp:sp>
    <dsp:sp modelId="{792FE208-16B4-424C-95BE-16EBC87E5300}">
      <dsp:nvSpPr>
        <dsp:cNvPr id="0" name=""/>
        <dsp:cNvSpPr/>
      </dsp:nvSpPr>
      <dsp:spPr>
        <a:xfrm>
          <a:off x="762867" y="463685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18 560,0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(89,8%)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649592"/>
        <a:ext cx="1703555" cy="235416"/>
      </dsp:txXfrm>
    </dsp:sp>
    <dsp:sp modelId="{7EAECA9B-CE53-4BD0-ADE6-B5DAC66628D7}">
      <dsp:nvSpPr>
        <dsp:cNvPr id="0" name=""/>
        <dsp:cNvSpPr/>
      </dsp:nvSpPr>
      <dsp:spPr>
        <a:xfrm>
          <a:off x="2513896" y="4923833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kern="1200" dirty="0"/>
        </a:p>
      </dsp:txBody>
      <dsp:txXfrm>
        <a:off x="2513896" y="4956444"/>
        <a:ext cx="4784309" cy="195666"/>
      </dsp:txXfrm>
    </dsp:sp>
    <dsp:sp modelId="{81A16C7E-B794-4B0F-ABBB-49FB974D6385}">
      <dsp:nvSpPr>
        <dsp:cNvPr id="0" name=""/>
        <dsp:cNvSpPr/>
      </dsp:nvSpPr>
      <dsp:spPr>
        <a:xfrm>
          <a:off x="740865" y="4923833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1 155 131,0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936569"/>
        <a:ext cx="1747559" cy="235416"/>
      </dsp:txXfrm>
    </dsp:sp>
    <dsp:sp modelId="{7B522791-F7AA-44F1-B236-64551612DCC3}">
      <dsp:nvSpPr>
        <dsp:cNvPr id="0" name=""/>
        <dsp:cNvSpPr/>
      </dsp:nvSpPr>
      <dsp:spPr>
        <a:xfrm>
          <a:off x="2491894" y="521047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5243082"/>
        <a:ext cx="4784309" cy="195666"/>
      </dsp:txXfrm>
    </dsp:sp>
    <dsp:sp modelId="{EC5AD70E-A664-4540-A139-B29EABA64396}">
      <dsp:nvSpPr>
        <dsp:cNvPr id="0" name=""/>
        <dsp:cNvSpPr/>
      </dsp:nvSpPr>
      <dsp:spPr>
        <a:xfrm>
          <a:off x="762867" y="521081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830 756,6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223546"/>
        <a:ext cx="1703555" cy="235416"/>
      </dsp:txXfrm>
    </dsp:sp>
    <dsp:sp modelId="{7B80F909-74B7-429B-A644-2E748A66C542}">
      <dsp:nvSpPr>
        <dsp:cNvPr id="0" name=""/>
        <dsp:cNvSpPr/>
      </dsp:nvSpPr>
      <dsp:spPr>
        <a:xfrm>
          <a:off x="2513896" y="549778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530399"/>
        <a:ext cx="4784309" cy="195666"/>
      </dsp:txXfrm>
    </dsp:sp>
    <dsp:sp modelId="{9D22DAD2-1E9B-48A9-BEA2-875E0BC6F664}">
      <dsp:nvSpPr>
        <dsp:cNvPr id="0" name=""/>
        <dsp:cNvSpPr/>
      </dsp:nvSpPr>
      <dsp:spPr>
        <a:xfrm>
          <a:off x="740865" y="5499751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14 098,5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5512487"/>
        <a:ext cx="1747559" cy="23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2022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16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49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382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41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13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57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58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47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87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33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25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31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50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3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B9420ED0954197201B6357010B8034E1C1CC8B0F48B3F92A3A1FF2201B74AD8D6DECA5EC759CC9F1B3D7142F5129C6A030A69FC6194C32P1E3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279038E7A039D1852E6695F77BB2F1748ACE4E09F6EC7D6B864247EDD032CCE845EE08D03B618FFB6A52A9310J4fD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2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7" y="908721"/>
          <a:ext cx="8280920" cy="4935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«Эффективное местное самоуправление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20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63752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5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7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студентов, вовлеченных в клубное студенческое движение, от общего числа студентов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волонтерства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39 391,00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53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64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4896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45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5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998 408,13тыс. руб. (88,4 %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1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расписания на автобусных маршрутах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67451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163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9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998 408,13тыс. руб. (88,4 %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3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 /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пог.м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значения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тыс.кв.м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4,779 /33,453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7,279/50,959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погибших в дорожно-транспортных происшествиях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 году погибло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188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4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6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 тыс. руб. (99,2 %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заявителей МФЦ, ожидающих в очереди более 11 минут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417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578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14406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7" cy="4493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79273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590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88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7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«Добродел»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– Доля жалоб, поступивших на портал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из 63 муниципальных учреждений культуры, обеспеченных доступом в информационно-телекоммуникационную сеть Интернет в 2022 году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60415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1001"/>
          <a:ext cx="8352928" cy="5679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673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2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6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79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0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помещений аппаратных, приведенных в соответствие со стандартом «Цифровая школа» в части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7286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- 18 560,03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(89,8 %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0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«Разработка Генерального плана развития городского округа»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30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151416"/>
              </p:ext>
            </p:extLst>
          </p:nvPr>
        </p:nvGraphicFramePr>
        <p:xfrm>
          <a:off x="457200" y="1481138"/>
          <a:ext cx="8579296" cy="5177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10 799 336,0</a:t>
                      </a: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11 193 766,6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121,13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97,96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717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564,8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857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944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630,5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112,17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771,2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650,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020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408,2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133,78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012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889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,1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123,20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93,41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-56 039,7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826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-256 785,4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Муниципальный долг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1 621 752,6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1 149 916,9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748 090,8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115,11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 2022 год (тыс.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7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7992889" cy="446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669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«Архитектура и градостроительство» - 18 560,03тыс. руб. (89,8 %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9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политики пространственного развития»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4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7078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206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- 1 159 845,52 тыс. руб.         (96,3 %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благоустроенных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установленных детских игровых площадок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54480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1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парков культуры и отдыха на территории Московской области, в которых благоустроены зоны для досуга и отдыха населения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9.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Замена детских игровых площадок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90011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692696"/>
          <a:ext cx="8280919" cy="5473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8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92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4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Благоустройство территорий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Содержание 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Замена 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2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14160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04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1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обеспечения комфортного проживания жителей в многоквартирных домах»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0165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852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71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«Строительство объектов социальной инфраструктуры» -830 756,5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(99,5 %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(реконструкция) объектов образования»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6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«Строительство (реконструкция) объектов физической культуры и спорта»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00322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5140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3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6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«Переселение граждан из аварийного жилищного фонда» - 14 098,54тыс.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(100 %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8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95296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5" cy="596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132 053,6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129 041,4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889 975,4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877 473,5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1 026 003,0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1 010 488,9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62681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412776"/>
          <a:ext cx="8147248" cy="481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3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 в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2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29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29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8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4500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333 337,6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333 337,6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государственных и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культуры, образовательных организаций в сфере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118 029,2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132 094,7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128 999,5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253 673,7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67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11476"/>
              </p:ext>
            </p:extLst>
          </p:nvPr>
        </p:nvGraphicFramePr>
        <p:xfrm>
          <a:off x="508720" y="1052736"/>
          <a:ext cx="844343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20" y="116632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Доходы/расходы, дефицит, муниципальный долг 202</a:t>
            </a:r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(млн.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сфере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225 370,7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29651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100 411,1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100 411,1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7524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836712"/>
          <a:ext cx="8352928" cy="570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336 452,2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3 502 098,4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3 233 065,9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1 205 812,7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1 106 382,6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402 325,4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5 485 862,9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5 062 234,3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118 000,8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108 195,3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56 042,4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53 066,0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4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174 043,2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161 261,3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16999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336 452,1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3 380 014,4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3 122 965,3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966 208,5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880 183,0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401 825,4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5 123 675,0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725 434,1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115 260,1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119 843,1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108 522,7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0933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68 301,6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68 301,6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67 061,2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405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43 147,5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102 807,2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99 106,7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146 225,2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79 706,2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76 079,2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53205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«Доступная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22 103,1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86327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628800"/>
          <a:ext cx="8352928" cy="3085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1097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908720"/>
          <a:ext cx="8352927" cy="57007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209 733,1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209 733,1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54967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97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74 649,7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74 649,7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74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12823251"/>
              </p:ext>
            </p:extLst>
          </p:nvPr>
        </p:nvGraphicFramePr>
        <p:xfrm>
          <a:off x="179512" y="1800698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1 621,8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1 149,9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1 052,8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437,8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1 754,6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5 630,4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14 301,7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мелиорации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62195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развитие сельских территорий»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82214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78 294,2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73 194,4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79 214,9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73 740,3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73748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4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лесного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7157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96752"/>
          <a:ext cx="8352928" cy="3317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«Региональная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в области обращения с отходами, в том числе с твердыми коммунальными отходами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91071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168 392,5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160 074,2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173 280,5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131 177,9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124 622,6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134 284,9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127 355,2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54101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402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рисков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 совершенствование систем оповещения и информирования населения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3196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гражданской обороны на территории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341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63326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87 319,5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134 156,0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134 103,0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5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1 663,0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766,2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552,9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143,6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7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97114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312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отдельных категорий граждан, установленных федеральным законодательством»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86530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87908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 и энергоэффективности»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35 849,4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15 277,8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196 422,9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35 849,4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39 306,2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86 980,9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97860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62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«Системы водоотведения»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условий для обеспечения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качественными коммунальными услугами»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7154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«Энергосбережение и повышение энергетической эффективности»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69826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среднего предпринимательства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29118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33051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1 233 938,2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1 165 774,2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1 250 286,2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1 182 122,2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имущественного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160 567,3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140 323,8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176 915,3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156 671,8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14928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муниципальными финансами"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9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4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1 028 896,9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1 028 896,9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7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571693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годы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159 869,1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186 228,7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178 998,9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медиасреды"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95 235,3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106 295,1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1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470 688,8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363 502,7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658 993,4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634 905,4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1 129 682,2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998 408,1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60 806,5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56 176,9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80 730,5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75 315,4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8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450 764,8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598 186,9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578 728,5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1 048 951,7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923 092,7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7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06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228 161,2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226 158,1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254 723,2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252 706,5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административных барьеров,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204 956,6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204 851,2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210 657,6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9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6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«Разработка Генерального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плана развития городского округа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развития городского округа»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9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299 451,1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899 885,3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855 695,3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1 204 050,9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1 159 845,5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244 881,2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544 841,6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541 475,3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6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8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9" cy="5812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642 915,9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604 240,4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643 359,5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14 546,8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9" cy="3298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27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266 157,8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265 646,0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398 481,0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834 667,0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830 756,5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260 606,9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258 658,1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266 789,3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6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(реконструкция)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физической  культуры и спорта»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257 982,2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257 514,8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98 334,6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98 278,4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526 345,0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39 539,6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39 539,6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2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«Переселение граждан из аварийного жилищного фонда»</a:t>
                      </a:r>
                      <a:b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по переселению граждан из аварийного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жилищного фонда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3437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565 987,2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549 481,8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4 487 600,8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6 513 321,3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6 138 749,1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488 154,5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445 545,6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12 437 260,6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11 621 377,3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0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1" y="944724"/>
            <a:ext cx="6272453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3569" y="1484785"/>
          <a:ext cx="7884876" cy="4212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4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0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3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1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6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063228"/>
            <a:ext cx="7182798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21551" y="1553764"/>
          <a:ext cx="7776864" cy="371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6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550" y="1063228"/>
            <a:ext cx="7136550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15625" y="1646802"/>
          <a:ext cx="7836796" cy="3564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9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66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0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59531" y="1538791"/>
          <a:ext cx="8046896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1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04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58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47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04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056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639587"/>
              </p:ext>
            </p:extLst>
          </p:nvPr>
        </p:nvGraphicFramePr>
        <p:xfrm>
          <a:off x="318356" y="983804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годах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7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9562" y="1063228"/>
            <a:ext cx="7028538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34732" y="1592796"/>
          <a:ext cx="7717689" cy="2646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8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9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1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98694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7574" y="1063228"/>
            <a:ext cx="6920526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75557" y="1538791"/>
          <a:ext cx="7776864" cy="4104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0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0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5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26015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063228"/>
            <a:ext cx="6974532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62844" y="1538791"/>
          <a:ext cx="7743585" cy="4158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1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7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00785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5556" y="1063228"/>
            <a:ext cx="7082544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3569" y="1538285"/>
          <a:ext cx="7722858" cy="4302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3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8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0174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Капитальный ремонт в муниципальных дошкольных образовательных организациях в Московской области: "Здание детского сада (Каширское шоссе, 54-а)" 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100 детей, по адресу: Московская область,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 Домодедово,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Центральный», ул. Каширское шоссе, 54А</a:t>
                      </a: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завершен в 2022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117 092,7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927,7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55 165,0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109 625,3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52 374,7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МБОУ «Кутузовская школа-интернат»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г. Домодедово, дер.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Кутузово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тер. Кутузовская школа-интернат, стр. 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завершен в 2022 году.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Школа рассчитана на 220 мест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106 153,0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89 207,0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16 946,0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94 489,1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78 977,3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15 511,8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4195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46176"/>
              </p:ext>
            </p:extLst>
          </p:nvPr>
        </p:nvGraphicFramePr>
        <p:xfrm>
          <a:off x="251520" y="764704"/>
          <a:ext cx="8712969" cy="5507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Домодедовская СОШ №4 с УИОП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мкр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Северный, ул. Гагарина, стр. 13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рассчитана на 840 мест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212 954,0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188 326,5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24 627,5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193 966,4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171 656,9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22 309,5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Константиновская средняя общеобразовательная школа имени Героя Социалистического Труда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Н.В.Хухрева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пос. ГПЗ Константиново, Домодедовское шоссе, стр. 4а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рассчитана на 525 мест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151 192,1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19 425,7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145 934,7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18 186,0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18446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702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Капитальный ремонт филиала "Сельский дом культуры "Заря" МБУ "ЦКД "Импульс"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Растуново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ул.Заря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стр.33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Посещаемость 25 355 человек в год.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864709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10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568953" cy="524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5 857 116,3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5 944 630,6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4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946 560,6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823 000,0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848 243,3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103,07%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21 406,8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2 002 839,8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102,71%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104,58%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1 751 849,4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102,45%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1 379 185,5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112,93%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640960" cy="531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2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35 050,0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563 816,5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93,76%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479 268,3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92,17%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337,35%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43 173,9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110,08%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1642,15%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3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712969" cy="53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2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22 465,9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119,31%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5 913,1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110,69%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16 552,8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20 257,5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122,38%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397 305,6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76,37%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661,84%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104,02%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53 361,7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102,01%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52,02%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243,63%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60 796,0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104,87%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7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0009601"/>
              </p:ext>
            </p:extLst>
          </p:nvPr>
        </p:nvGraphicFramePr>
        <p:xfrm>
          <a:off x="179512" y="846132"/>
          <a:ext cx="8640961" cy="53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5 336 650,3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5 441 953,0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93,90%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131 252,0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2 117 477,3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3 297 423,8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27 052,0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68,14%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ОТ ГОСУДАРСТВЕННЫХ (МУНИЦИПАЛЬНЫХ)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17 176,5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24 797,6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144,37%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2 681,7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5 165,0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13 165,6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254,90%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3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-56 903,6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11 193 766,6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97,96%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58543"/>
              </p:ext>
            </p:extLst>
          </p:nvPr>
        </p:nvGraphicFramePr>
        <p:xfrm>
          <a:off x="153852" y="476672"/>
          <a:ext cx="8666620" cy="557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3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10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25.09.2007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N 1-4/77,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14.07.2009 N 1-4/200, от 31.03.2010 N 1-4/271,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N 1-4/320, от 16.08.2011 N 1-4/387,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11.11.2011 N 1-4/404, от 11.10.2012 N 1-4/482,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10.10.2013 N 1-4/540, от 22.11.2013 N 1-4/549,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25.07.2014 N 1-4/601, от 12.11.2014 N 1-4/615,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17.12.2014 N 1-4/629, от 02.03.2015 N 1-4/646,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22.06.2015 N 1-4/661, от 21.08.2015 N 1-4/675, от 22.10.2015 N 1-4/686,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09.12.2015 N 1-4/697, от 12.12.2016 N 1-4/751, от 15.11.2017 N 1-4/842,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N 1-4/854, от 21.02.2019 N 1-4/948, от 13.09.2019 N 1-4/991,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N 1-4/999, от 13.11.2020 N 1-4/1083, от 23.07.2021 N 1-4/1141,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25.10.2021 N 1-4/1173, от 31.03.2022 </a:t>
                      </a:r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N1-4/1212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от 02.06.2022 № 1-4/1226, от 20.07.2022 № 1-4/1237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en-US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3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законом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53852" y="476673"/>
          <a:ext cx="8306580" cy="629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лет.</a:t>
                      </a:r>
                    </a:p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пользования. Информацию, подтверждающую, что границы земельных участков установлены в соответствии с земельным законодательством, а также фактическое использование земельных участков для размещения объектов инженерной, социальной и транспортной инфраструктуры, предоставляет Комитет по управлению имуществом администрации городского округа Домодедово;</a:t>
                      </a: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49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67544" y="1041480"/>
          <a:ext cx="8064897" cy="534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 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002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1 093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093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381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82 563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30 646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30 646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по налогу на имущество физических лиц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754801"/>
          <a:ext cx="8640960" cy="4729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№1-4/1000,от 17.11.2022              № 1-4/1274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 или часть дома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049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5457" y="587727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Решением Совета депутатов не предусмотрены льготы по налогу на имущество физических лиц на территории г.о. Домодедово. </a:t>
            </a:r>
          </a:p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Льготы установлены Налоговым Кодексом Российской Федерации (ст. 407)</a:t>
            </a:r>
          </a:p>
        </p:txBody>
      </p:sp>
    </p:spTree>
    <p:extLst>
      <p:ext uri="{BB962C8B-B14F-4D97-AF65-F5344CB8AC3E}">
        <p14:creationId xmlns:p14="http://schemas.microsoft.com/office/powerpoint/2010/main" val="18913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11 199 336,1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12 012 889,0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1 458 758,8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1 684 734,2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1 502 494,7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4 460 556,7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78 837,8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93 082,8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83 048,8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73 568,8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815 444,3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854 759,9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1 191 137,4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1 055 979,2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1 378 840,0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1 410 956,0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1 628 389,3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1 475 266,4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21 750,6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20 140,0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14 155,4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8 680,7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4 269 453,0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5 233 315,0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5 600 197,1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5 216 934,9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530 193,1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863 733,8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796 506,3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781 052,8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203 283,4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270 001,6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243 599,0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235 224,2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263 764,0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612 648,9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824 728,4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816 335,2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70 443,9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75 963,9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17 730,8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43 874,0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8 466,7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1 458 758,8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1 502 494,7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1 460 556,7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5 058,3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4 230,0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10 919,5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12 819,1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9 425,9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73,53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440 874,3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467 741,6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461 938,9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41 551,3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43 536,7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43 402,4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5 590,0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960 355,5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927 608,6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51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78 837,8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83 048,8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78 568,8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94,61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Гражданская оборона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33 174,6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31 702,9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30 797,3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87,54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48 040,5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48 093,2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45 306,8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815 444,3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1 191 137,4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1 055 979,2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3 567,6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7 866,9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100 769,8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83 840,2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78 358,1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93,46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671 443,7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1 049 643,6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923 784,7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15 052,8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18 844,0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17 795,8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24 610,4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30 942,6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28 706,7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92,77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732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1 378 840,0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1 628 389,3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1 475 266,4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23 244,2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79 983,5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64 190,5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80,25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1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369 295,1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53 84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914 554,3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1 339 982,9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1 293 494,2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96,53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вопросы в области жилищно-коммунального хозяйства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12 328,0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14 155,4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8 680,7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61,32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13 234,6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61,47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среды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59,29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4 269 453,0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5 600 197,1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5 216 934,9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93,16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749 625,7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1 243 297,6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1 218 624,6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3 057 388,1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3 776 155,4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3 454 127,2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91,47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322 087,0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399 055,8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365 583,6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91,61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Молодежная политика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36 530,8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121 711,2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120 415,0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2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530 193,1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796 506,3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781 052,8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98,06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505 940,0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767 262,8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758 990,3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98,92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24 253,1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75,44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203 283,4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243 599,0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224,2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14 302,0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15 080,0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15 007,5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99,52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88 547,2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90 747,2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87 356,9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100 434,2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137 771,8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132 859,8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96,43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824 728,4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816 335,2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98,98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298 383,4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290 513,7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97,36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526 345,0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99,90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70 443,9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15 472,1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54 971,8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43 874,0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19,30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19,30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9 108 499,7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12 012 889,0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11 221 824,2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93,41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бюджета </a:t>
            </a:r>
            <a:r>
              <a:rPr lang="ru-RU" altLang="ru-RU" sz="1400" dirty="0">
                <a:latin typeface="Georgia" panose="02040502050405020303" pitchFamily="18" charset="0"/>
              </a:rPr>
              <a:t>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структуре расходов 2022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41700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83671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64807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2022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827583" y="1052736"/>
          <a:ext cx="7797359" cy="4854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81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«Здравоохранение» - 2 415,1тыс. руб.  (99,1%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98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застрахованного населения трудоспособного возраста на территории Московской области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638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38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"Культура"-1 010 488,89  тыс. руб. (98,5%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3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Перевод в электронный вид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470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97271"/>
          <a:ext cx="8352929" cy="74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06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7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роста числа пользователей муниципальных библиотек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32 213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Уменьшение количества пользователей библиотек связано с обветшанием книжных фондов и недостаточным финансированием для комплектования библиотек.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количества библиотек, внедривших стандарты деятельности библиотеки нового формата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2022 году Министерством культуры и туризма Московской области изменена методика  оценки "Соответствия стандарту деятельности библиотек", в ноябре 2022г. МБУК "ЦБС" прошла процедуру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рейтингования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по новой методике, но результаты от Министерства культуры и туризма Московской области не поступили, в связи с чем предоставляются данные идентичные с 3 кв. 2022г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Количество посещений организаций культуры по отношению к уровню 2017 года (в части посещений библиотек)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Показатель не выполнен в связи с тем, что сравнительным индикатором является идентичный показатель от 2017 года. Данные по показателю предоставлены в Министерство культуры Московской области в соответствии с формой Федерального статистического наблюдения «Сведения об общедоступной (публичной) библиотеке» (6-НК) и занесены посредством Автоматизированной информационной системы «Статистика» (АИС «Статистика»).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 виду того, что муниципальные учреждения культуры в  2017 году впервые заносили данные посредством АИС «Статистика», при занесении годовых статистических данных МБУК «ЦБС» была допущена техническая ошибка,  в несколько форм внесены сводные данные по филиалам, соответственно произошло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задвоение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сведений о количестве посещений библиотек, предоставленные данные некорректны.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63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4713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5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и культурно-досуговой деятельности, кинематографии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853,663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948,33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муниципальных культурно-досуговых учреждений - 18; количество муниципальных культурно-досуговых учреждений, соответствующих стандарту за 2022 г – 3.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 сферы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46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граждан, принимающих участие в добровольческой деятельности, получивших государственную (муниципальную)  поддержку в форме субсидий бюджетным учреждениям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6750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6481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67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культуры, образовательных организаций в сфере культуры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2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на 15% числа посещений организаций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посещений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429,884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553,314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организаций культуры, получивших современное оборудование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приобретенных передвижных многофункциональных культурных центров (автоклубов) для обслуживания сельского населения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4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образования в сфере культуры Московской области»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 в возрасте от 5 до 18 лет, охваченных дополнительным образованием сферы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со значительным приростом населения в возрасте от 5 до 18 лет. Мощностей помещений МБУДО "ДДШИ" не хватает для выполнения данного показателя, так как он строится на соотношении с численностью населения. Учреждение работает с 08.00 до 20.00, 7 дней в неделю, с максимальной загрузкой всех имеющихся площадей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7785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6039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30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03089"/>
              </p:ext>
            </p:extLst>
          </p:nvPr>
        </p:nvGraphicFramePr>
        <p:xfrm>
          <a:off x="611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624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36000"/>
          <a:ext cx="8568953" cy="5406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0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54 208.56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средняя заработная плата работников гос. учреждений культуры /55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049.8 руб.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среднемесячный доход от трудовой деятельности Московской области  100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6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IX «Развитие парков культуры и отдыха»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4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1 444,81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60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73299"/>
          <a:ext cx="8280920" cy="536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- 5 062 234,31 тыс. руб.  (92,3 %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3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8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до трех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04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3528" y="836711"/>
          <a:ext cx="8424936" cy="4666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1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675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39552" y="1052736"/>
          <a:ext cx="835292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960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4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"Зачисление в ДОУ"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4039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904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5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фукнкционируют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центры образования естественно- научной и технической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974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2"/>
          <a:ext cx="8136904" cy="5078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564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5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0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спортом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горячим питанием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7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479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6" y="1011645"/>
          <a:ext cx="8136904" cy="5786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39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10,71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Расчет: 6 027 (количество обучающихся во вторую смену): 28 999 (общее количество обучающихся) х 100%  = 20,78 %.  Показатель не выполнен в связи с увеличением контингента обучающихся.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4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0548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340768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90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6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8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6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8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7282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4"/>
          <a:ext cx="8352928" cy="5256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49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9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6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33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(мобильных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02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563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18"/>
          <a:ext cx="8208911" cy="503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7934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5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2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0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35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141045"/>
              </p:ext>
            </p:extLst>
          </p:nvPr>
        </p:nvGraphicFramePr>
        <p:xfrm>
          <a:off x="611560" y="1556792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005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554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27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0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2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«Профессиональное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педагогических работников, прошедших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добровольную независимую оценку квалификации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7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«Обеспечивающая подпрограмма»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 и директоров школ, повысивших уровень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7060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(97,3%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6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бедности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  субсидию на оплату жилого помещения и коммунальных услуг, от общего числа обратившихся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поощрение и поздравление в связи с праздниками, пямятными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995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136904" cy="5150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25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Активное долголетие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6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 проживающих на территории городского округа Домодедово Московской области, призванные на военную службу по мобилизации в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Воооруженные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силы Российской Федерации получивших единовременную денежную выплату, от общего числа обратившихся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119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208912" cy="563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056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0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3187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496944" cy="5709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6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"Развитие системы отдыха и оздоровления 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6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"Развитие трудовых ресурсов и охраны труда"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568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8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9882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5"/>
          <a:ext cx="8211749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1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5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174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908721"/>
          <a:ext cx="8208913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40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9065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4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938,80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764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2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23825"/>
              </p:ext>
            </p:extLst>
          </p:nvPr>
        </p:nvGraphicFramePr>
        <p:xfrm>
          <a:off x="755576" y="1052736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073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89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систематически занимающихся физической культурой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 пропускной способности объектов спорта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247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</a:t>
            </a:r>
            <a:r>
              <a:rPr lang="ru-RU" sz="1400" dirty="0" err="1" smtClean="0">
                <a:latin typeface="Georgia" panose="02040502050405020303" pitchFamily="18" charset="0"/>
              </a:rPr>
              <a:t>реезультатах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6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22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6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2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9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2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3822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98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проведенных массовых, официальных физкультурных и спортивных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III «Подготовка спортивного резерва»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3919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9" y="908721"/>
          <a:ext cx="8352927" cy="4592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 - 13 700,88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отраслей сельского хозяйства и перерабатывающей промышленности»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51,675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Данные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статистики за 2022 год.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541,60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51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832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91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2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- 13 700,88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8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мелиорации земель сельскохозяйственного назначения»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культуртехнических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работ сельскохозяйственными товаропроизводителями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0,119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сельхозтоваропроизводителям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«Комплексное развитие сельских территорий»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ввода (приобретения) жилья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83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640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616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1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- 13 700,88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93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эпизоотического и ветеринарно-санитарного  благополучия»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отловленных безнадзорных животных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отловлено 275 собак в 2022 году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«Экспорт продукции агропромышленного комплекса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экспорта продукции АПК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долл. США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9682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347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01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8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9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"Охрана окружающей среды"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экологических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исследований состояния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водоемов (прудов)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3305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4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3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II «Развитие водохозяйственного комплекса»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7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находящихся в муниципальной собственности, на которых проведен капитальный ремонт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490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3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0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лесного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обследованных территорий, покрытых зелеными насаждениями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3 300,00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061">
                <a:tc gridSpan="5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«Региональная программа в области обращения с отходами, в том числе с твердыми коммунальными отходами"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объеме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984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466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164 365,95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(94,9 %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5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182,00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 году совершено 2 229 преступлений (на 2% больше 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чем составляло планируемое значение показателя)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доли от числа граждан принимающих участие в деятельности народных дружин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несовершеннолетних в общем числе лиц, совершивших преступления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32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594658"/>
              </p:ext>
            </p:extLst>
          </p:nvPr>
        </p:nvGraphicFramePr>
        <p:xfrm>
          <a:off x="683568" y="141277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83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391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организаций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общего количества видеокамер, введенных в эксплуатацию в систему  технологического обеспечения региональной, общественной безопасности и оперативного управления "Безопасный регион", не менее чем на 5% ежегодно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количестыво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камер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лиц, состоящих на диспансерном наблюдении  с диагнозом «Употребление наркотиков с вредными последствиями» в 2022 году 431 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5585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846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651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8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уровня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криминогенности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наркомании на 100 тыс.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лиц, совершивших административные правонарушения, связанные с потреблением наркотических средств, психотропных веществ, новых потенциально опасных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психоактивных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веществ, или в состоянии наркотического опьянения в 2022 году 171 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Инвентаризация мест захоронений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8560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188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84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4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4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23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восстановленных (ремонт, реставрация, благоустройство) воинских захоронений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2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кладбищ, соответствующих требованиям Регионального стандарта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кладбищ, соответствующих требованиям Регионального стандарта по итогам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2022 года 38 ед.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человек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831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064896" cy="5390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27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3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территории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3709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224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30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1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"Снижение рисков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Степень готовности муниципального звена Московской областной системы предупреждения и ликвидации чрезвычайным ситуациям к действиям по предназначению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Среднее время совместного реагирования нескольких экстренных оперативных служб на обращения населения по единому номеру «112»на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90108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44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4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0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и совершенствование систем оповещения и информирования населения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9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57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пожарной безопасности на территории муниципального образования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60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95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9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9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 «Обеспечение мероприятий гражданской обороны на территории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2669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1" cy="5112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5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11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45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индивидуального жилищного строительства, построенного населением за счет собственных и (или) кредитных средств.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семей, улучшивших жилищные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7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912,00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090,00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1905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38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7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0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9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7922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98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«Обеспечение жильем детей-сирот и детей, оставшихся без попечения родителей, лиц из числа детей-сирот и детей, оставшихся  без попечения родителей»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4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84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31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9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3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4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3068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1"/>
          <a:ext cx="8064896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3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5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1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 «Обеспечение жильем отдельных категорий граждан, установленных федеральным законодательством»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ветеранов и инвалидов Великой Отечественной войны, членов семей погибших (умерших) инвалидов и участников Великов Отечественной войны, получивших государственную поддержку по обеспечению жилыми помещениями за счет средств федерального  бюджета.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77438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80728"/>
          <a:ext cx="8208912" cy="540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74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3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-105 581,7 тыс. руб.      (53,8 %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57661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2"/>
          <a:ext cx="82809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998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5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1436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2" cy="548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6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1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7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76681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568952" cy="5115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84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7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6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91,44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– оснащенность многоквартирных домов общедомовыми 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87,92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56,75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2917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01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1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42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газгольдера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98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4687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-192 тыс. руб. (33,7%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7320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31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0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жалоб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обоснованных (частично обоснованных)жалоб в 2022 году- 35 шт.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несостоявшихся закупок от общего количества конкурентных закупок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общей экономии денежных средств по результатам определения поставщиков (подрядчиков, исполнителей)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5901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162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8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контрактов, заключенных с СМП, СОНКО составила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2022 году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1 425 977 525,14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количество участников состоявшихся закупок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67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434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39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6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1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стоимости контрактов, заключенных с единственным поставщиком по несостоявшимся закупкам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цен контрактов, заключенных с единственным поставщиком (подрядчиком, исполнителем) в соответствии с пунктом 25 части 1 статьи 93 Федерального закона № 44-ФЗ в текущем финансовом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 составила 4 млрд.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2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общей экономии денежных средств по результатам осуществления конкурентных закупок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39870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790204"/>
          <a:ext cx="8280920" cy="6008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22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Среднесписочная численность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работников (без внешних совместителей) малых предприятий в 2022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году составила 21 597 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малого и среднего предпринимательства в расчете на 10 тыс. человек населения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нарастающим итогом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вновь созданных субъектов малого и среднего бизнеса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1262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352927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32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площадей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3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12231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280920" cy="4546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0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ОДС, 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7221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9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- 1 182 122,2 тыс. руб.             (94,5 %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связано с длительным периодом (от направления претензии до получения исполнительного листа) отработки задолженности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Прогнозный объем поступлений –587 749,68 тыс. руб. ; фактические поступления доходов –621 372,80тыс. руб.  (план выполнен на 94,59%)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587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7" cy="5603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- 1 182 122,2 тыс. руб.             (94,5 % от плана)</a:t>
                      </a: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2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предоставленных земельных участков многодетным семьям за период с момента реализации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закона и по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отчетную дату составило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944. 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многодетных семей признанных нуждающимися в обеспечении землей постоянно увеличивается и к концу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составило 1438.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Работа по предоставлению земельных участков продолжится в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было допущено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 инцидента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при подготовке проекта решения.  Ведется работа по улучшению качества предоставления услуг</a:t>
                      </a:r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11885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0"/>
          <a:ext cx="8208911" cy="4945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84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7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- 1 182 122,2 тыс. руб.             (94,5 % от плана)</a:t>
                      </a: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69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ГКУ по результатам МЗК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2022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году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аукционов на право заключения договоров аренды земельных участков для субъектов малого и среднего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предпринимательства не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проводилось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930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57563"/>
              </p:ext>
            </p:extLst>
          </p:nvPr>
        </p:nvGraphicFramePr>
        <p:xfrm>
          <a:off x="395535" y="908721"/>
          <a:ext cx="8136906" cy="500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44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1 182 122,2 тыс. руб.  (94,5 %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7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4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налоговых доходов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32239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02561"/>
              </p:ext>
            </p:extLst>
          </p:nvPr>
        </p:nvGraphicFramePr>
        <p:xfrm>
          <a:off x="395535" y="908721"/>
          <a:ext cx="8424937" cy="458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24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1 182 122,2 тыс. руб.  (94,5 %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81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3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задолженности по имущественным налогам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консолидированный бюджет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5320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124744"/>
          <a:ext cx="8208912" cy="4370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медиасреды»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4 689,25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Демонтаж 8-ти незаконных рекламных конструкций перенесен на 2023 год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162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22646</TotalTime>
  <Words>23906</Words>
  <Application>Microsoft Office PowerPoint</Application>
  <PresentationFormat>Экран (4:3)</PresentationFormat>
  <Paragraphs>7082</Paragraphs>
  <Slides>177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177</vt:i4>
      </vt:variant>
    </vt:vector>
  </HeadingPairs>
  <TitlesOfParts>
    <vt:vector size="188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2022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2022 год (тыс. руб.)</vt:lpstr>
      <vt:lpstr>Доходы/расходы, дефицит, муниципальный долг 2022 г. 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2021-2022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2021-2022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2022 год</vt:lpstr>
      <vt:lpstr>Информация о налоговых ставках и льготах по земельному налогу на 2022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 на 2022 г.</vt:lpstr>
      <vt:lpstr>Информация о расходах бюджета городского округа в 2021-2022 годах  по разделам,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структуре расходов 2022 года (млн. руб.)</vt:lpstr>
      <vt:lpstr>Информация о фактических расходах  по муниципальным программам в 2022 году (тыс. руб.),  (% исполнения плановых целевых показателей)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3265</cp:revision>
  <cp:lastPrinted>2019-07-08T12:53:45Z</cp:lastPrinted>
  <dcterms:created xsi:type="dcterms:W3CDTF">2015-09-30T07:48:07Z</dcterms:created>
  <dcterms:modified xsi:type="dcterms:W3CDTF">2024-12-26T15:05:07Z</dcterms:modified>
</cp:coreProperties>
</file>